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8"/>
  </p:notesMasterIdLst>
  <p:sldIdLst>
    <p:sldId id="257" r:id="rId2"/>
    <p:sldId id="258" r:id="rId3"/>
    <p:sldId id="259" r:id="rId4"/>
    <p:sldId id="262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B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75EB60-74EA-D16E-3092-3C574D05C40F}" v="389" dt="2023-01-29T20:03:07.901"/>
    <p1510:client id="{138DD8E9-A821-60CE-1EA0-494A54F0B6A6}" v="608" dt="2023-01-29T05:59:45.243"/>
    <p1510:client id="{16C56576-0A00-1873-BD2E-E03293AE3DF8}" v="162" dt="2023-01-29T20:11:06.666"/>
    <p1510:client id="{21B1D431-0C36-208D-4B3B-02598F72BB20}" v="306" dt="2023-01-30T02:00:04.676"/>
    <p1510:client id="{5CFB15F2-2E04-405D-BADF-2DABF7480507}" v="3" dt="2023-01-30T04:07:35.189"/>
    <p1510:client id="{5E926F33-5032-7F2A-AE48-97DE35A97B6B}" v="64" dt="2023-01-30T16:10:23.266"/>
    <p1510:client id="{8068597D-C778-3E90-B120-D06E6E705096}" v="103" dt="2023-01-30T02:04:42.457"/>
    <p1510:client id="{8D7FA5FD-4489-74CC-D4C1-C4E242003914}" v="9" dt="2023-01-30T17:54:03.039"/>
    <p1510:client id="{C71217D7-6410-1B91-0C8F-F9727E60C6B7}" v="264" dt="2023-01-30T02:43:49.916"/>
    <p1510:client id="{DB33F750-D79E-ADAA-EE0B-45962EC8D3B7}" v="5" dt="2023-01-29T05:11:59.452"/>
    <p1510:client id="{F68F7D0E-3537-460B-8ED2-462EDC2C35AB}" v="39" dt="2023-01-29T06:02:56.347"/>
    <p1510:client id="{F7561465-DC29-EC26-C57C-6FE0BC9381D9}" v="268" dt="2023-01-30T04:32:00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51657-8247-43FC-9EB2-62CB62A426A2}" type="datetimeFigureOut">
              <a:t>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B102A-B675-4733-8851-F6AB689AC7A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5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b3a5f971e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b3a5f971e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1b785ccc970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1b785ccc970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b785ccc97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b785ccc97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b785ccc97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b785ccc97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69" r="69"/>
          <a:stretch/>
        </p:blipFill>
        <p:spPr>
          <a:xfrm>
            <a:off x="0" y="0"/>
            <a:ext cx="12191997" cy="68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78133" y="1691167"/>
            <a:ext cx="6703600" cy="2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34933" y="5161767"/>
            <a:ext cx="67036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041584"/>
            <a:ext cx="8768000" cy="15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1712000" y="4148017"/>
            <a:ext cx="87680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3048"/>
            <a:ext cx="12191997" cy="6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>
            <a:spLocks noGrp="1"/>
          </p:cNvSpPr>
          <p:nvPr>
            <p:ph type="title" hasCustomPrompt="1"/>
          </p:nvPr>
        </p:nvSpPr>
        <p:spPr>
          <a:xfrm>
            <a:off x="1299600" y="2508067"/>
            <a:ext cx="914400" cy="91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i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2545000" y="2935681"/>
            <a:ext cx="31152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" hasCustomPrompt="1"/>
          </p:nvPr>
        </p:nvSpPr>
        <p:spPr>
          <a:xfrm>
            <a:off x="6626000" y="2508067"/>
            <a:ext cx="916000" cy="91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i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7873000" y="2935681"/>
            <a:ext cx="31152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4" hasCustomPrompt="1"/>
          </p:nvPr>
        </p:nvSpPr>
        <p:spPr>
          <a:xfrm>
            <a:off x="1299600" y="4611500"/>
            <a:ext cx="914400" cy="91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i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2545000" y="5039104"/>
            <a:ext cx="31152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6626000" y="4611500"/>
            <a:ext cx="916000" cy="91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i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7873000" y="5039104"/>
            <a:ext cx="31152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8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9"/>
          </p:nvPr>
        </p:nvSpPr>
        <p:spPr>
          <a:xfrm>
            <a:off x="2545000" y="2228467"/>
            <a:ext cx="31152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3"/>
          </p:nvPr>
        </p:nvSpPr>
        <p:spPr>
          <a:xfrm>
            <a:off x="7873000" y="2228467"/>
            <a:ext cx="31152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2545000" y="4331900"/>
            <a:ext cx="31152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5"/>
          </p:nvPr>
        </p:nvSpPr>
        <p:spPr>
          <a:xfrm>
            <a:off x="7873000" y="4331900"/>
            <a:ext cx="31152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02" name="Google Shape;102;p13"/>
          <p:cNvGrpSpPr/>
          <p:nvPr/>
        </p:nvGrpSpPr>
        <p:grpSpPr>
          <a:xfrm>
            <a:off x="221001" y="84208"/>
            <a:ext cx="545809" cy="545809"/>
            <a:chOff x="1393875" y="-1823657"/>
            <a:chExt cx="409357" cy="409357"/>
          </a:xfrm>
        </p:grpSpPr>
        <p:cxnSp>
          <p:nvCxnSpPr>
            <p:cNvPr id="103" name="Google Shape;103;p13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13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13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13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7" name="Google Shape;107;p13"/>
          <p:cNvGrpSpPr/>
          <p:nvPr/>
        </p:nvGrpSpPr>
        <p:grpSpPr>
          <a:xfrm>
            <a:off x="221001" y="6227974"/>
            <a:ext cx="545809" cy="545809"/>
            <a:chOff x="1393875" y="-1823657"/>
            <a:chExt cx="409357" cy="409357"/>
          </a:xfrm>
        </p:grpSpPr>
        <p:cxnSp>
          <p:nvCxnSpPr>
            <p:cNvPr id="108" name="Google Shape;108;p13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3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13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13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270"/>
            <a:ext cx="12191997" cy="685546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944200" y="4808400"/>
            <a:ext cx="8303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1"/>
          </p:nvPr>
        </p:nvSpPr>
        <p:spPr>
          <a:xfrm>
            <a:off x="1944200" y="1340400"/>
            <a:ext cx="8303600" cy="28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grpSp>
        <p:nvGrpSpPr>
          <p:cNvPr id="116" name="Google Shape;116;p14"/>
          <p:cNvGrpSpPr/>
          <p:nvPr/>
        </p:nvGrpSpPr>
        <p:grpSpPr>
          <a:xfrm>
            <a:off x="205885" y="5186492"/>
            <a:ext cx="545809" cy="545809"/>
            <a:chOff x="1393875" y="-1823657"/>
            <a:chExt cx="409357" cy="409357"/>
          </a:xfrm>
        </p:grpSpPr>
        <p:cxnSp>
          <p:nvCxnSpPr>
            <p:cNvPr id="117" name="Google Shape;117;p14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4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14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14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l="59" r="69"/>
          <a:stretch/>
        </p:blipFill>
        <p:spPr>
          <a:xfrm flipH="1">
            <a:off x="0" y="-3048"/>
            <a:ext cx="12191997" cy="68640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4862533" y="2906167"/>
            <a:ext cx="63760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title" idx="2" hasCustomPrompt="1"/>
          </p:nvPr>
        </p:nvSpPr>
        <p:spPr>
          <a:xfrm>
            <a:off x="7037333" y="1419784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"/>
          </p:nvPr>
        </p:nvSpPr>
        <p:spPr>
          <a:xfrm>
            <a:off x="4958133" y="4462933"/>
            <a:ext cx="62804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2658" y="-3047"/>
            <a:ext cx="12257316" cy="686409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16"/>
          <p:cNvGrpSpPr/>
          <p:nvPr/>
        </p:nvGrpSpPr>
        <p:grpSpPr>
          <a:xfrm>
            <a:off x="-1405646" y="-32380"/>
            <a:ext cx="2185865" cy="3926672"/>
            <a:chOff x="-2117800" y="-126050"/>
            <a:chExt cx="2832900" cy="5089000"/>
          </a:xfrm>
        </p:grpSpPr>
        <p:sp>
          <p:nvSpPr>
            <p:cNvPr id="130" name="Google Shape;130;p16"/>
            <p:cNvSpPr/>
            <p:nvPr/>
          </p:nvSpPr>
          <p:spPr>
            <a:xfrm>
              <a:off x="-2117800" y="1002000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-2117800" y="2130050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-2117800" y="-126050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133" name="Google Shape;133;p16"/>
          <p:cNvGrpSpPr/>
          <p:nvPr/>
        </p:nvGrpSpPr>
        <p:grpSpPr>
          <a:xfrm>
            <a:off x="8604418" y="107425"/>
            <a:ext cx="545809" cy="545809"/>
            <a:chOff x="1393875" y="-1823657"/>
            <a:chExt cx="409357" cy="409357"/>
          </a:xfrm>
        </p:grpSpPr>
        <p:cxnSp>
          <p:nvCxnSpPr>
            <p:cNvPr id="134" name="Google Shape;134;p16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6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6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16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8" name="Google Shape;138;p16"/>
          <p:cNvGrpSpPr/>
          <p:nvPr/>
        </p:nvGrpSpPr>
        <p:grpSpPr>
          <a:xfrm>
            <a:off x="11317435" y="1882572"/>
            <a:ext cx="1116000" cy="1925801"/>
            <a:chOff x="8584751" y="1392578"/>
            <a:chExt cx="837000" cy="1444351"/>
          </a:xfrm>
        </p:grpSpPr>
        <p:sp>
          <p:nvSpPr>
            <p:cNvPr id="139" name="Google Shape;139;p16"/>
            <p:cNvSpPr/>
            <p:nvPr/>
          </p:nvSpPr>
          <p:spPr>
            <a:xfrm>
              <a:off x="8584751" y="1392578"/>
              <a:ext cx="837000" cy="837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8584751" y="1999930"/>
              <a:ext cx="837000" cy="837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_1_1_3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-1020"/>
            <a:ext cx="12192000" cy="68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4" name="Google Shape;144;p17"/>
          <p:cNvGrpSpPr/>
          <p:nvPr/>
        </p:nvGrpSpPr>
        <p:grpSpPr>
          <a:xfrm>
            <a:off x="11232000" y="4707300"/>
            <a:ext cx="1618000" cy="2355200"/>
            <a:chOff x="0" y="3380425"/>
            <a:chExt cx="1213500" cy="1766400"/>
          </a:xfrm>
        </p:grpSpPr>
        <p:sp>
          <p:nvSpPr>
            <p:cNvPr id="145" name="Google Shape;145;p17"/>
            <p:cNvSpPr/>
            <p:nvPr/>
          </p:nvSpPr>
          <p:spPr>
            <a:xfrm>
              <a:off x="0" y="3380425"/>
              <a:ext cx="1213500" cy="17664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102900" y="3530125"/>
              <a:ext cx="1007700" cy="14670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147" name="Google Shape;147;p17"/>
          <p:cNvGrpSpPr/>
          <p:nvPr/>
        </p:nvGrpSpPr>
        <p:grpSpPr>
          <a:xfrm>
            <a:off x="-664533" y="1987833"/>
            <a:ext cx="1618000" cy="2355200"/>
            <a:chOff x="0" y="3380425"/>
            <a:chExt cx="1213500" cy="1766400"/>
          </a:xfrm>
        </p:grpSpPr>
        <p:sp>
          <p:nvSpPr>
            <p:cNvPr id="148" name="Google Shape;148;p17"/>
            <p:cNvSpPr/>
            <p:nvPr/>
          </p:nvSpPr>
          <p:spPr>
            <a:xfrm>
              <a:off x="0" y="3380425"/>
              <a:ext cx="1213500" cy="17664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102900" y="3530125"/>
              <a:ext cx="1007700" cy="14670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150" name="Google Shape;150;p17"/>
          <p:cNvGrpSpPr/>
          <p:nvPr/>
        </p:nvGrpSpPr>
        <p:grpSpPr>
          <a:xfrm>
            <a:off x="199485" y="440425"/>
            <a:ext cx="545809" cy="545809"/>
            <a:chOff x="1393875" y="-1823657"/>
            <a:chExt cx="409357" cy="409357"/>
          </a:xfrm>
        </p:grpSpPr>
        <p:cxnSp>
          <p:nvCxnSpPr>
            <p:cNvPr id="151" name="Google Shape;151;p17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17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17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17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1_1_3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/>
          <p:cNvPicPr preferRelativeResize="0"/>
          <p:nvPr/>
        </p:nvPicPr>
        <p:blipFill rotWithShape="1">
          <a:blip r:embed="rId2">
            <a:alphaModFix/>
          </a:blip>
          <a:srcRect t="89" b="89"/>
          <a:stretch/>
        </p:blipFill>
        <p:spPr>
          <a:xfrm>
            <a:off x="0" y="-3047"/>
            <a:ext cx="12192000" cy="686409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18"/>
          <p:cNvGrpSpPr/>
          <p:nvPr/>
        </p:nvGrpSpPr>
        <p:grpSpPr>
          <a:xfrm>
            <a:off x="212352" y="6198425"/>
            <a:ext cx="545809" cy="545809"/>
            <a:chOff x="1393875" y="-1823657"/>
            <a:chExt cx="409357" cy="409357"/>
          </a:xfrm>
        </p:grpSpPr>
        <p:cxnSp>
          <p:nvCxnSpPr>
            <p:cNvPr id="159" name="Google Shape;159;p18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8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18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18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3" name="Google Shape;163;p18"/>
          <p:cNvGrpSpPr/>
          <p:nvPr/>
        </p:nvGrpSpPr>
        <p:grpSpPr>
          <a:xfrm>
            <a:off x="11232001" y="238572"/>
            <a:ext cx="1116000" cy="1925801"/>
            <a:chOff x="8584751" y="1392578"/>
            <a:chExt cx="837000" cy="1444351"/>
          </a:xfrm>
        </p:grpSpPr>
        <p:sp>
          <p:nvSpPr>
            <p:cNvPr id="164" name="Google Shape;164;p18"/>
            <p:cNvSpPr/>
            <p:nvPr/>
          </p:nvSpPr>
          <p:spPr>
            <a:xfrm>
              <a:off x="8584751" y="1392578"/>
              <a:ext cx="837000" cy="837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8584751" y="1999930"/>
              <a:ext cx="837000" cy="837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61" y="0"/>
            <a:ext cx="121820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>
            <a:spLocks noGrp="1"/>
          </p:cNvSpPr>
          <p:nvPr>
            <p:ph type="subTitle" idx="1"/>
          </p:nvPr>
        </p:nvSpPr>
        <p:spPr>
          <a:xfrm>
            <a:off x="3431400" y="4124000"/>
            <a:ext cx="5329200" cy="12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title"/>
          </p:nvPr>
        </p:nvSpPr>
        <p:spPr>
          <a:xfrm>
            <a:off x="3431400" y="1690867"/>
            <a:ext cx="5329200" cy="19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3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0" name="Google Shape;170;p19"/>
          <p:cNvGrpSpPr/>
          <p:nvPr/>
        </p:nvGrpSpPr>
        <p:grpSpPr>
          <a:xfrm>
            <a:off x="5833268" y="80125"/>
            <a:ext cx="545809" cy="545809"/>
            <a:chOff x="1393875" y="-1823657"/>
            <a:chExt cx="409357" cy="409357"/>
          </a:xfrm>
        </p:grpSpPr>
        <p:cxnSp>
          <p:nvCxnSpPr>
            <p:cNvPr id="171" name="Google Shape;171;p19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19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19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19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5" name="Google Shape;175;p19"/>
          <p:cNvGrpSpPr/>
          <p:nvPr/>
        </p:nvGrpSpPr>
        <p:grpSpPr>
          <a:xfrm>
            <a:off x="195096" y="3156096"/>
            <a:ext cx="545809" cy="545809"/>
            <a:chOff x="1393875" y="-1823657"/>
            <a:chExt cx="409357" cy="409357"/>
          </a:xfrm>
        </p:grpSpPr>
        <p:cxnSp>
          <p:nvCxnSpPr>
            <p:cNvPr id="176" name="Google Shape;176;p19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19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9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9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0" name="Google Shape;180;p19"/>
          <p:cNvGrpSpPr/>
          <p:nvPr/>
        </p:nvGrpSpPr>
        <p:grpSpPr>
          <a:xfrm>
            <a:off x="11451096" y="3156096"/>
            <a:ext cx="545809" cy="545809"/>
            <a:chOff x="1393875" y="-1823657"/>
            <a:chExt cx="409357" cy="409357"/>
          </a:xfrm>
        </p:grpSpPr>
        <p:cxnSp>
          <p:nvCxnSpPr>
            <p:cNvPr id="181" name="Google Shape;181;p19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9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9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19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5" name="Google Shape;185;p19"/>
          <p:cNvGrpSpPr/>
          <p:nvPr/>
        </p:nvGrpSpPr>
        <p:grpSpPr>
          <a:xfrm>
            <a:off x="5833268" y="6229092"/>
            <a:ext cx="545809" cy="545809"/>
            <a:chOff x="1393875" y="-1823657"/>
            <a:chExt cx="409357" cy="409357"/>
          </a:xfrm>
        </p:grpSpPr>
        <p:cxnSp>
          <p:nvCxnSpPr>
            <p:cNvPr id="186" name="Google Shape;186;p19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19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19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19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>
            <a:spLocks noGrp="1"/>
          </p:cNvSpPr>
          <p:nvPr>
            <p:ph type="title"/>
          </p:nvPr>
        </p:nvSpPr>
        <p:spPr>
          <a:xfrm>
            <a:off x="960000" y="1419967"/>
            <a:ext cx="4731200" cy="2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1"/>
          </p:nvPr>
        </p:nvSpPr>
        <p:spPr>
          <a:xfrm>
            <a:off x="960000" y="4245600"/>
            <a:ext cx="4731200" cy="1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0"/>
          <p:cNvSpPr>
            <a:spLocks noGrp="1"/>
          </p:cNvSpPr>
          <p:nvPr>
            <p:ph type="pic" idx="2"/>
          </p:nvPr>
        </p:nvSpPr>
        <p:spPr>
          <a:xfrm>
            <a:off x="6437333" y="713333"/>
            <a:ext cx="4801200" cy="5431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95" name="Google Shape;195;p20"/>
          <p:cNvGrpSpPr/>
          <p:nvPr/>
        </p:nvGrpSpPr>
        <p:grpSpPr>
          <a:xfrm>
            <a:off x="11472652" y="94558"/>
            <a:ext cx="545809" cy="545809"/>
            <a:chOff x="1393875" y="-1823657"/>
            <a:chExt cx="409357" cy="409357"/>
          </a:xfrm>
        </p:grpSpPr>
        <p:cxnSp>
          <p:nvCxnSpPr>
            <p:cNvPr id="196" name="Google Shape;196;p20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20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20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20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l="59" r="69"/>
          <a:stretch/>
        </p:blipFill>
        <p:spPr>
          <a:xfrm>
            <a:off x="0" y="-3048"/>
            <a:ext cx="12191997" cy="68640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53467" y="2906167"/>
            <a:ext cx="63760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3467" y="1419800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53467" y="4462933"/>
            <a:ext cx="62804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960000" y="3274067"/>
            <a:ext cx="5148800" cy="12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960000" y="2148433"/>
            <a:ext cx="5148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4" name="Google Shape;204;p21"/>
          <p:cNvGrpSpPr/>
          <p:nvPr/>
        </p:nvGrpSpPr>
        <p:grpSpPr>
          <a:xfrm>
            <a:off x="11453318" y="873992"/>
            <a:ext cx="545809" cy="545809"/>
            <a:chOff x="1393875" y="-1823657"/>
            <a:chExt cx="409357" cy="409357"/>
          </a:xfrm>
        </p:grpSpPr>
        <p:cxnSp>
          <p:nvCxnSpPr>
            <p:cNvPr id="205" name="Google Shape;205;p21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21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21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21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32658" y="-3047"/>
            <a:ext cx="12257316" cy="686409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7431633" y="3274067"/>
            <a:ext cx="38068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7431633" y="2148433"/>
            <a:ext cx="3806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13" name="Google Shape;213;p22"/>
          <p:cNvGrpSpPr/>
          <p:nvPr/>
        </p:nvGrpSpPr>
        <p:grpSpPr>
          <a:xfrm>
            <a:off x="231718" y="815992"/>
            <a:ext cx="545809" cy="545809"/>
            <a:chOff x="1393875" y="-1823657"/>
            <a:chExt cx="409357" cy="409357"/>
          </a:xfrm>
        </p:grpSpPr>
        <p:cxnSp>
          <p:nvCxnSpPr>
            <p:cNvPr id="214" name="Google Shape;214;p22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22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2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22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2658" y="-3047"/>
            <a:ext cx="12257315" cy="686409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1721017" y="2081900"/>
            <a:ext cx="3876800" cy="4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2"/>
          </p:nvPr>
        </p:nvSpPr>
        <p:spPr>
          <a:xfrm>
            <a:off x="6594184" y="2081900"/>
            <a:ext cx="3876800" cy="4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3" name="Google Shape;223;p23"/>
          <p:cNvGrpSpPr/>
          <p:nvPr/>
        </p:nvGrpSpPr>
        <p:grpSpPr>
          <a:xfrm>
            <a:off x="11472652" y="6224225"/>
            <a:ext cx="545809" cy="545809"/>
            <a:chOff x="1393875" y="-1823657"/>
            <a:chExt cx="409357" cy="409357"/>
          </a:xfrm>
        </p:grpSpPr>
        <p:cxnSp>
          <p:nvCxnSpPr>
            <p:cNvPr id="224" name="Google Shape;224;p23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3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23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23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8" name="Google Shape;228;p23"/>
          <p:cNvGrpSpPr/>
          <p:nvPr/>
        </p:nvGrpSpPr>
        <p:grpSpPr>
          <a:xfrm>
            <a:off x="173685" y="6224225"/>
            <a:ext cx="545809" cy="545809"/>
            <a:chOff x="1393875" y="-1823657"/>
            <a:chExt cx="409357" cy="409357"/>
          </a:xfrm>
        </p:grpSpPr>
        <p:cxnSp>
          <p:nvCxnSpPr>
            <p:cNvPr id="229" name="Google Shape;229;p23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23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23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23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 txBox="1">
            <a:spLocks noGrp="1"/>
          </p:cNvSpPr>
          <p:nvPr>
            <p:ph type="subTitle" idx="1"/>
          </p:nvPr>
        </p:nvSpPr>
        <p:spPr>
          <a:xfrm>
            <a:off x="960000" y="4114833"/>
            <a:ext cx="31152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2"/>
          </p:nvPr>
        </p:nvSpPr>
        <p:spPr>
          <a:xfrm>
            <a:off x="960000" y="5020679"/>
            <a:ext cx="31152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ubTitle" idx="3"/>
          </p:nvPr>
        </p:nvSpPr>
        <p:spPr>
          <a:xfrm>
            <a:off x="4538400" y="4273012"/>
            <a:ext cx="31152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subTitle" idx="4"/>
          </p:nvPr>
        </p:nvSpPr>
        <p:spPr>
          <a:xfrm>
            <a:off x="8116800" y="5020679"/>
            <a:ext cx="31152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subTitle" idx="5"/>
          </p:nvPr>
        </p:nvSpPr>
        <p:spPr>
          <a:xfrm>
            <a:off x="4538400" y="3367167"/>
            <a:ext cx="31152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subTitle" idx="6"/>
          </p:nvPr>
        </p:nvSpPr>
        <p:spPr>
          <a:xfrm>
            <a:off x="8116800" y="4114833"/>
            <a:ext cx="31152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11472652" y="3727192"/>
            <a:ext cx="545809" cy="545809"/>
            <a:chOff x="1393875" y="-1823657"/>
            <a:chExt cx="409357" cy="409357"/>
          </a:xfrm>
        </p:grpSpPr>
        <p:cxnSp>
          <p:nvCxnSpPr>
            <p:cNvPr id="243" name="Google Shape;243;p24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24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24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24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24"/>
          <p:cNvGrpSpPr/>
          <p:nvPr/>
        </p:nvGrpSpPr>
        <p:grpSpPr>
          <a:xfrm>
            <a:off x="173685" y="94558"/>
            <a:ext cx="545809" cy="545809"/>
            <a:chOff x="1393875" y="-1823657"/>
            <a:chExt cx="409357" cy="409357"/>
          </a:xfrm>
        </p:grpSpPr>
        <p:cxnSp>
          <p:nvCxnSpPr>
            <p:cNvPr id="248" name="Google Shape;248;p24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4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24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4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>
            <a:spLocks noGrp="1"/>
          </p:cNvSpPr>
          <p:nvPr>
            <p:ph type="subTitle" idx="1"/>
          </p:nvPr>
        </p:nvSpPr>
        <p:spPr>
          <a:xfrm>
            <a:off x="960000" y="4291167"/>
            <a:ext cx="3060000" cy="70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25"/>
          <p:cNvSpPr txBox="1">
            <a:spLocks noGrp="1"/>
          </p:cNvSpPr>
          <p:nvPr>
            <p:ph type="subTitle" idx="2"/>
          </p:nvPr>
        </p:nvSpPr>
        <p:spPr>
          <a:xfrm>
            <a:off x="960000" y="5083071"/>
            <a:ext cx="30600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subTitle" idx="3"/>
          </p:nvPr>
        </p:nvSpPr>
        <p:spPr>
          <a:xfrm>
            <a:off x="4566000" y="5083071"/>
            <a:ext cx="30600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subTitle" idx="4"/>
          </p:nvPr>
        </p:nvSpPr>
        <p:spPr>
          <a:xfrm>
            <a:off x="8172000" y="5083071"/>
            <a:ext cx="30600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subTitle" idx="5"/>
          </p:nvPr>
        </p:nvSpPr>
        <p:spPr>
          <a:xfrm>
            <a:off x="4566000" y="4291167"/>
            <a:ext cx="3060000" cy="70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subTitle" idx="6"/>
          </p:nvPr>
        </p:nvSpPr>
        <p:spPr>
          <a:xfrm>
            <a:off x="8172000" y="4291167"/>
            <a:ext cx="3060000" cy="70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0" name="Google Shape;260;p25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61" name="Google Shape;261;p25"/>
          <p:cNvGrpSpPr/>
          <p:nvPr/>
        </p:nvGrpSpPr>
        <p:grpSpPr>
          <a:xfrm>
            <a:off x="11472652" y="5319658"/>
            <a:ext cx="545809" cy="545809"/>
            <a:chOff x="1393875" y="-1823657"/>
            <a:chExt cx="409357" cy="409357"/>
          </a:xfrm>
        </p:grpSpPr>
        <p:cxnSp>
          <p:nvCxnSpPr>
            <p:cNvPr id="262" name="Google Shape;262;p25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5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5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5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6" name="Google Shape;266;p25"/>
          <p:cNvGrpSpPr/>
          <p:nvPr/>
        </p:nvGrpSpPr>
        <p:grpSpPr>
          <a:xfrm>
            <a:off x="205918" y="1544758"/>
            <a:ext cx="545809" cy="545809"/>
            <a:chOff x="1393875" y="-1823657"/>
            <a:chExt cx="409357" cy="409357"/>
          </a:xfrm>
        </p:grpSpPr>
        <p:cxnSp>
          <p:nvCxnSpPr>
            <p:cNvPr id="267" name="Google Shape;267;p25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25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25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25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1" name="Google Shape;271;p25"/>
          <p:cNvGrpSpPr/>
          <p:nvPr/>
        </p:nvGrpSpPr>
        <p:grpSpPr>
          <a:xfrm>
            <a:off x="5929833" y="6144655"/>
            <a:ext cx="5734147" cy="1473879"/>
            <a:chOff x="-87025" y="3954291"/>
            <a:chExt cx="4300610" cy="1105409"/>
          </a:xfrm>
        </p:grpSpPr>
        <p:sp>
          <p:nvSpPr>
            <p:cNvPr id="272" name="Google Shape;272;p25"/>
            <p:cNvSpPr/>
            <p:nvPr/>
          </p:nvSpPr>
          <p:spPr>
            <a:xfrm>
              <a:off x="-87025" y="4196000"/>
              <a:ext cx="3799500" cy="863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414085" y="3954291"/>
              <a:ext cx="3799500" cy="863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274" name="Google Shape;274;p25"/>
          <p:cNvGrpSpPr/>
          <p:nvPr/>
        </p:nvGrpSpPr>
        <p:grpSpPr>
          <a:xfrm>
            <a:off x="283600" y="-760545"/>
            <a:ext cx="5734147" cy="1473879"/>
            <a:chOff x="-87025" y="3954291"/>
            <a:chExt cx="4300610" cy="1105409"/>
          </a:xfrm>
        </p:grpSpPr>
        <p:sp>
          <p:nvSpPr>
            <p:cNvPr id="275" name="Google Shape;275;p25"/>
            <p:cNvSpPr/>
            <p:nvPr/>
          </p:nvSpPr>
          <p:spPr>
            <a:xfrm>
              <a:off x="-87025" y="4196000"/>
              <a:ext cx="3799500" cy="863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414085" y="3954291"/>
              <a:ext cx="3799500" cy="863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961" y="0"/>
            <a:ext cx="121820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6"/>
          <p:cNvSpPr txBox="1">
            <a:spLocks noGrp="1"/>
          </p:cNvSpPr>
          <p:nvPr>
            <p:ph type="subTitle" idx="1"/>
          </p:nvPr>
        </p:nvSpPr>
        <p:spPr>
          <a:xfrm>
            <a:off x="2779080" y="2277833"/>
            <a:ext cx="29248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subTitle" idx="2"/>
          </p:nvPr>
        </p:nvSpPr>
        <p:spPr>
          <a:xfrm>
            <a:off x="2779067" y="2985033"/>
            <a:ext cx="29248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subTitle" idx="3"/>
          </p:nvPr>
        </p:nvSpPr>
        <p:spPr>
          <a:xfrm>
            <a:off x="7926145" y="2985033"/>
            <a:ext cx="29248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4"/>
          </p:nvPr>
        </p:nvSpPr>
        <p:spPr>
          <a:xfrm>
            <a:off x="2779067" y="4879067"/>
            <a:ext cx="29248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6"/>
          <p:cNvSpPr txBox="1">
            <a:spLocks noGrp="1"/>
          </p:cNvSpPr>
          <p:nvPr>
            <p:ph type="subTitle" idx="5"/>
          </p:nvPr>
        </p:nvSpPr>
        <p:spPr>
          <a:xfrm>
            <a:off x="7926145" y="4879067"/>
            <a:ext cx="29248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6"/>
          <p:cNvSpPr txBox="1">
            <a:spLocks noGrp="1"/>
          </p:cNvSpPr>
          <p:nvPr>
            <p:ph type="subTitle" idx="6"/>
          </p:nvPr>
        </p:nvSpPr>
        <p:spPr>
          <a:xfrm>
            <a:off x="2779080" y="4171867"/>
            <a:ext cx="29248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5" name="Google Shape;285;p26"/>
          <p:cNvSpPr txBox="1">
            <a:spLocks noGrp="1"/>
          </p:cNvSpPr>
          <p:nvPr>
            <p:ph type="subTitle" idx="7"/>
          </p:nvPr>
        </p:nvSpPr>
        <p:spPr>
          <a:xfrm>
            <a:off x="7926152" y="2277833"/>
            <a:ext cx="29248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6" name="Google Shape;286;p26"/>
          <p:cNvSpPr txBox="1">
            <a:spLocks noGrp="1"/>
          </p:cNvSpPr>
          <p:nvPr>
            <p:ph type="subTitle" idx="8"/>
          </p:nvPr>
        </p:nvSpPr>
        <p:spPr>
          <a:xfrm>
            <a:off x="7926152" y="4171867"/>
            <a:ext cx="29248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88" name="Google Shape;288;p26"/>
          <p:cNvGrpSpPr/>
          <p:nvPr/>
        </p:nvGrpSpPr>
        <p:grpSpPr>
          <a:xfrm>
            <a:off x="11472652" y="6217758"/>
            <a:ext cx="545809" cy="545809"/>
            <a:chOff x="1393875" y="-1823657"/>
            <a:chExt cx="409357" cy="409357"/>
          </a:xfrm>
        </p:grpSpPr>
        <p:cxnSp>
          <p:nvCxnSpPr>
            <p:cNvPr id="289" name="Google Shape;289;p26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26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26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26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3" name="Google Shape;293;p26"/>
          <p:cNvGrpSpPr/>
          <p:nvPr/>
        </p:nvGrpSpPr>
        <p:grpSpPr>
          <a:xfrm>
            <a:off x="173685" y="94558"/>
            <a:ext cx="545809" cy="545809"/>
            <a:chOff x="1393875" y="-1823657"/>
            <a:chExt cx="409357" cy="409357"/>
          </a:xfrm>
        </p:grpSpPr>
        <p:cxnSp>
          <p:nvCxnSpPr>
            <p:cNvPr id="294" name="Google Shape;294;p26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26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26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26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7"/>
          <p:cNvSpPr txBox="1">
            <a:spLocks noGrp="1"/>
          </p:cNvSpPr>
          <p:nvPr>
            <p:ph type="subTitle" idx="1"/>
          </p:nvPr>
        </p:nvSpPr>
        <p:spPr>
          <a:xfrm>
            <a:off x="1232531" y="2967313"/>
            <a:ext cx="29480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7"/>
          <p:cNvSpPr txBox="1">
            <a:spLocks noGrp="1"/>
          </p:cNvSpPr>
          <p:nvPr>
            <p:ph type="subTitle" idx="2"/>
          </p:nvPr>
        </p:nvSpPr>
        <p:spPr>
          <a:xfrm>
            <a:off x="4622000" y="2967313"/>
            <a:ext cx="29480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7"/>
          <p:cNvSpPr txBox="1">
            <a:spLocks noGrp="1"/>
          </p:cNvSpPr>
          <p:nvPr>
            <p:ph type="subTitle" idx="3"/>
          </p:nvPr>
        </p:nvSpPr>
        <p:spPr>
          <a:xfrm>
            <a:off x="8011469" y="2967313"/>
            <a:ext cx="29480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7"/>
          <p:cNvSpPr txBox="1">
            <a:spLocks noGrp="1"/>
          </p:cNvSpPr>
          <p:nvPr>
            <p:ph type="subTitle" idx="4"/>
          </p:nvPr>
        </p:nvSpPr>
        <p:spPr>
          <a:xfrm>
            <a:off x="1232531" y="4961268"/>
            <a:ext cx="29480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7"/>
          <p:cNvSpPr txBox="1">
            <a:spLocks noGrp="1"/>
          </p:cNvSpPr>
          <p:nvPr>
            <p:ph type="subTitle" idx="5"/>
          </p:nvPr>
        </p:nvSpPr>
        <p:spPr>
          <a:xfrm>
            <a:off x="4622000" y="4961268"/>
            <a:ext cx="29480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7"/>
          <p:cNvSpPr txBox="1">
            <a:spLocks noGrp="1"/>
          </p:cNvSpPr>
          <p:nvPr>
            <p:ph type="subTitle" idx="6"/>
          </p:nvPr>
        </p:nvSpPr>
        <p:spPr>
          <a:xfrm>
            <a:off x="8011469" y="4961268"/>
            <a:ext cx="29480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7"/>
          <p:cNvSpPr txBox="1">
            <a:spLocks noGrp="1"/>
          </p:cNvSpPr>
          <p:nvPr>
            <p:ph type="subTitle" idx="7"/>
          </p:nvPr>
        </p:nvSpPr>
        <p:spPr>
          <a:xfrm>
            <a:off x="1232531" y="2222567"/>
            <a:ext cx="29480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subTitle" idx="8"/>
          </p:nvPr>
        </p:nvSpPr>
        <p:spPr>
          <a:xfrm>
            <a:off x="4622000" y="2222567"/>
            <a:ext cx="29480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8" name="Google Shape;308;p27"/>
          <p:cNvSpPr txBox="1">
            <a:spLocks noGrp="1"/>
          </p:cNvSpPr>
          <p:nvPr>
            <p:ph type="subTitle" idx="9"/>
          </p:nvPr>
        </p:nvSpPr>
        <p:spPr>
          <a:xfrm>
            <a:off x="8011469" y="2222567"/>
            <a:ext cx="29480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9" name="Google Shape;309;p27"/>
          <p:cNvSpPr txBox="1">
            <a:spLocks noGrp="1"/>
          </p:cNvSpPr>
          <p:nvPr>
            <p:ph type="subTitle" idx="13"/>
          </p:nvPr>
        </p:nvSpPr>
        <p:spPr>
          <a:xfrm>
            <a:off x="1232531" y="4219464"/>
            <a:ext cx="29480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0" name="Google Shape;310;p27"/>
          <p:cNvSpPr txBox="1">
            <a:spLocks noGrp="1"/>
          </p:cNvSpPr>
          <p:nvPr>
            <p:ph type="subTitle" idx="14"/>
          </p:nvPr>
        </p:nvSpPr>
        <p:spPr>
          <a:xfrm>
            <a:off x="4622000" y="4219464"/>
            <a:ext cx="29480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1" name="Google Shape;311;p27"/>
          <p:cNvSpPr txBox="1">
            <a:spLocks noGrp="1"/>
          </p:cNvSpPr>
          <p:nvPr>
            <p:ph type="subTitle" idx="15"/>
          </p:nvPr>
        </p:nvSpPr>
        <p:spPr>
          <a:xfrm>
            <a:off x="8011469" y="4219464"/>
            <a:ext cx="29480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2" name="Google Shape;312;p27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7"/>
          <p:cNvGrpSpPr/>
          <p:nvPr/>
        </p:nvGrpSpPr>
        <p:grpSpPr>
          <a:xfrm>
            <a:off x="173685" y="6224225"/>
            <a:ext cx="545809" cy="545809"/>
            <a:chOff x="1393875" y="-1823657"/>
            <a:chExt cx="409357" cy="409357"/>
          </a:xfrm>
        </p:grpSpPr>
        <p:cxnSp>
          <p:nvCxnSpPr>
            <p:cNvPr id="314" name="Google Shape;314;p27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27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27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27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8" name="Google Shape;318;p27"/>
          <p:cNvGrpSpPr/>
          <p:nvPr/>
        </p:nvGrpSpPr>
        <p:grpSpPr>
          <a:xfrm>
            <a:off x="11472652" y="94558"/>
            <a:ext cx="545809" cy="545809"/>
            <a:chOff x="1393875" y="-1823657"/>
            <a:chExt cx="409357" cy="409357"/>
          </a:xfrm>
        </p:grpSpPr>
        <p:cxnSp>
          <p:nvCxnSpPr>
            <p:cNvPr id="319" name="Google Shape;319;p27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27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27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27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3" name="Google Shape;323;p27"/>
          <p:cNvGrpSpPr/>
          <p:nvPr/>
        </p:nvGrpSpPr>
        <p:grpSpPr>
          <a:xfrm>
            <a:off x="-283932" y="296772"/>
            <a:ext cx="1116000" cy="1925801"/>
            <a:chOff x="8584751" y="1392578"/>
            <a:chExt cx="837000" cy="1444351"/>
          </a:xfrm>
        </p:grpSpPr>
        <p:sp>
          <p:nvSpPr>
            <p:cNvPr id="324" name="Google Shape;324;p27"/>
            <p:cNvSpPr/>
            <p:nvPr/>
          </p:nvSpPr>
          <p:spPr>
            <a:xfrm>
              <a:off x="8584751" y="1392578"/>
              <a:ext cx="837000" cy="837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8584751" y="1999930"/>
              <a:ext cx="837000" cy="837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326" name="Google Shape;326;p27"/>
          <p:cNvGrpSpPr/>
          <p:nvPr/>
        </p:nvGrpSpPr>
        <p:grpSpPr>
          <a:xfrm rot="5400000">
            <a:off x="9113000" y="4617322"/>
            <a:ext cx="5734147" cy="1473879"/>
            <a:chOff x="-87025" y="3954291"/>
            <a:chExt cx="4300610" cy="1105409"/>
          </a:xfrm>
        </p:grpSpPr>
        <p:sp>
          <p:nvSpPr>
            <p:cNvPr id="327" name="Google Shape;327;p27"/>
            <p:cNvSpPr/>
            <p:nvPr/>
          </p:nvSpPr>
          <p:spPr>
            <a:xfrm>
              <a:off x="-87025" y="4196000"/>
              <a:ext cx="3799500" cy="863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414085" y="3954291"/>
              <a:ext cx="3799500" cy="863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8"/>
          <p:cNvPicPr preferRelativeResize="0"/>
          <p:nvPr/>
        </p:nvPicPr>
        <p:blipFill rotWithShape="1">
          <a:blip r:embed="rId2">
            <a:alphaModFix/>
          </a:blip>
          <a:srcRect l="69" r="69"/>
          <a:stretch/>
        </p:blipFill>
        <p:spPr>
          <a:xfrm flipH="1">
            <a:off x="0" y="0"/>
            <a:ext cx="12191997" cy="68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8"/>
          <p:cNvSpPr txBox="1">
            <a:spLocks noGrp="1"/>
          </p:cNvSpPr>
          <p:nvPr>
            <p:ph type="title" hasCustomPrompt="1"/>
          </p:nvPr>
        </p:nvSpPr>
        <p:spPr>
          <a:xfrm>
            <a:off x="953467" y="720000"/>
            <a:ext cx="57972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2" name="Google Shape;332;p28"/>
          <p:cNvSpPr txBox="1">
            <a:spLocks noGrp="1"/>
          </p:cNvSpPr>
          <p:nvPr>
            <p:ph type="subTitle" idx="1"/>
          </p:nvPr>
        </p:nvSpPr>
        <p:spPr>
          <a:xfrm>
            <a:off x="953467" y="1966171"/>
            <a:ext cx="5797200" cy="4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8"/>
          <p:cNvSpPr txBox="1">
            <a:spLocks noGrp="1"/>
          </p:cNvSpPr>
          <p:nvPr>
            <p:ph type="title" idx="2" hasCustomPrompt="1"/>
          </p:nvPr>
        </p:nvSpPr>
        <p:spPr>
          <a:xfrm>
            <a:off x="953467" y="2559931"/>
            <a:ext cx="57972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4" name="Google Shape;334;p28"/>
          <p:cNvSpPr txBox="1">
            <a:spLocks noGrp="1"/>
          </p:cNvSpPr>
          <p:nvPr>
            <p:ph type="subTitle" idx="3"/>
          </p:nvPr>
        </p:nvSpPr>
        <p:spPr>
          <a:xfrm>
            <a:off x="953467" y="3806101"/>
            <a:ext cx="5797200" cy="4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8"/>
          <p:cNvSpPr txBox="1">
            <a:spLocks noGrp="1"/>
          </p:cNvSpPr>
          <p:nvPr>
            <p:ph type="title" idx="4" hasCustomPrompt="1"/>
          </p:nvPr>
        </p:nvSpPr>
        <p:spPr>
          <a:xfrm>
            <a:off x="953467" y="4399861"/>
            <a:ext cx="57972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6" name="Google Shape;336;p28"/>
          <p:cNvSpPr txBox="1">
            <a:spLocks noGrp="1"/>
          </p:cNvSpPr>
          <p:nvPr>
            <p:ph type="subTitle" idx="5"/>
          </p:nvPr>
        </p:nvSpPr>
        <p:spPr>
          <a:xfrm>
            <a:off x="953467" y="5646032"/>
            <a:ext cx="5797200" cy="4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7" name="Google Shape;337;p28"/>
          <p:cNvGrpSpPr/>
          <p:nvPr/>
        </p:nvGrpSpPr>
        <p:grpSpPr>
          <a:xfrm>
            <a:off x="193052" y="3156092"/>
            <a:ext cx="545809" cy="545809"/>
            <a:chOff x="1393875" y="-1823657"/>
            <a:chExt cx="409357" cy="409357"/>
          </a:xfrm>
        </p:grpSpPr>
        <p:cxnSp>
          <p:nvCxnSpPr>
            <p:cNvPr id="338" name="Google Shape;338;p28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28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28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28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3047"/>
            <a:ext cx="12191997" cy="686409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9"/>
          <p:cNvSpPr txBox="1">
            <a:spLocks noGrp="1"/>
          </p:cNvSpPr>
          <p:nvPr>
            <p:ph type="title" hasCustomPrompt="1"/>
          </p:nvPr>
        </p:nvSpPr>
        <p:spPr>
          <a:xfrm>
            <a:off x="953467" y="2224263"/>
            <a:ext cx="306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45" name="Google Shape;345;p29"/>
          <p:cNvSpPr txBox="1">
            <a:spLocks noGrp="1"/>
          </p:cNvSpPr>
          <p:nvPr>
            <p:ph type="subTitle" idx="1"/>
          </p:nvPr>
        </p:nvSpPr>
        <p:spPr>
          <a:xfrm>
            <a:off x="953467" y="5137869"/>
            <a:ext cx="3060400" cy="10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29"/>
          <p:cNvSpPr txBox="1">
            <a:spLocks noGrp="1"/>
          </p:cNvSpPr>
          <p:nvPr>
            <p:ph type="title" idx="2" hasCustomPrompt="1"/>
          </p:nvPr>
        </p:nvSpPr>
        <p:spPr>
          <a:xfrm>
            <a:off x="4565800" y="2224263"/>
            <a:ext cx="306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47" name="Google Shape;347;p29"/>
          <p:cNvSpPr txBox="1">
            <a:spLocks noGrp="1"/>
          </p:cNvSpPr>
          <p:nvPr>
            <p:ph type="subTitle" idx="3"/>
          </p:nvPr>
        </p:nvSpPr>
        <p:spPr>
          <a:xfrm>
            <a:off x="4565800" y="5137869"/>
            <a:ext cx="3060400" cy="10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9"/>
          <p:cNvSpPr txBox="1">
            <a:spLocks noGrp="1"/>
          </p:cNvSpPr>
          <p:nvPr>
            <p:ph type="title" idx="4" hasCustomPrompt="1"/>
          </p:nvPr>
        </p:nvSpPr>
        <p:spPr>
          <a:xfrm>
            <a:off x="8178136" y="2224263"/>
            <a:ext cx="306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5"/>
          </p:nvPr>
        </p:nvSpPr>
        <p:spPr>
          <a:xfrm>
            <a:off x="8178136" y="5137869"/>
            <a:ext cx="3060400" cy="10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9"/>
          <p:cNvSpPr txBox="1">
            <a:spLocks noGrp="1"/>
          </p:cNvSpPr>
          <p:nvPr>
            <p:ph type="title" idx="6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7"/>
          </p:nvPr>
        </p:nvSpPr>
        <p:spPr>
          <a:xfrm>
            <a:off x="953667" y="4280297"/>
            <a:ext cx="30600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2" name="Google Shape;352;p29"/>
          <p:cNvSpPr txBox="1">
            <a:spLocks noGrp="1"/>
          </p:cNvSpPr>
          <p:nvPr>
            <p:ph type="subTitle" idx="8"/>
          </p:nvPr>
        </p:nvSpPr>
        <p:spPr>
          <a:xfrm>
            <a:off x="4566000" y="4280297"/>
            <a:ext cx="30600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9"/>
          </p:nvPr>
        </p:nvSpPr>
        <p:spPr>
          <a:xfrm>
            <a:off x="8178336" y="4280297"/>
            <a:ext cx="30600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54" name="Google Shape;354;p29"/>
          <p:cNvGrpSpPr/>
          <p:nvPr/>
        </p:nvGrpSpPr>
        <p:grpSpPr>
          <a:xfrm>
            <a:off x="173685" y="5550092"/>
            <a:ext cx="545809" cy="545809"/>
            <a:chOff x="1393875" y="-1823657"/>
            <a:chExt cx="409357" cy="409357"/>
          </a:xfrm>
        </p:grpSpPr>
        <p:cxnSp>
          <p:nvCxnSpPr>
            <p:cNvPr id="355" name="Google Shape;355;p29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29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29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29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9" name="Google Shape;359;p29"/>
          <p:cNvGrpSpPr/>
          <p:nvPr/>
        </p:nvGrpSpPr>
        <p:grpSpPr>
          <a:xfrm>
            <a:off x="-1667292" y="-425576"/>
            <a:ext cx="2627293" cy="3254107"/>
            <a:chOff x="-1740250" y="-1256225"/>
            <a:chExt cx="3282475" cy="4065600"/>
          </a:xfrm>
        </p:grpSpPr>
        <p:sp>
          <p:nvSpPr>
            <p:cNvPr id="360" name="Google Shape;360;p29"/>
            <p:cNvSpPr/>
            <p:nvPr/>
          </p:nvSpPr>
          <p:spPr>
            <a:xfrm>
              <a:off x="-1740250" y="-1256225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-1290675" y="-23525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362" name="Google Shape;362;p29"/>
          <p:cNvGrpSpPr/>
          <p:nvPr/>
        </p:nvGrpSpPr>
        <p:grpSpPr>
          <a:xfrm>
            <a:off x="11453285" y="777792"/>
            <a:ext cx="545809" cy="545809"/>
            <a:chOff x="1393875" y="-1823657"/>
            <a:chExt cx="409357" cy="409357"/>
          </a:xfrm>
        </p:grpSpPr>
        <p:cxnSp>
          <p:nvCxnSpPr>
            <p:cNvPr id="363" name="Google Shape;363;p29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29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29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29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BLANK_1_1_1_1_1_1_3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3047"/>
            <a:ext cx="12191997" cy="686409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0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70" name="Google Shape;370;p30"/>
          <p:cNvGrpSpPr/>
          <p:nvPr/>
        </p:nvGrpSpPr>
        <p:grpSpPr>
          <a:xfrm>
            <a:off x="173685" y="5550092"/>
            <a:ext cx="545809" cy="545809"/>
            <a:chOff x="1393875" y="-1823657"/>
            <a:chExt cx="409357" cy="409357"/>
          </a:xfrm>
        </p:grpSpPr>
        <p:cxnSp>
          <p:nvCxnSpPr>
            <p:cNvPr id="371" name="Google Shape;371;p30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0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30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30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5" name="Google Shape;375;p30"/>
          <p:cNvGrpSpPr/>
          <p:nvPr/>
        </p:nvGrpSpPr>
        <p:grpSpPr>
          <a:xfrm>
            <a:off x="-1667292" y="-425576"/>
            <a:ext cx="2627293" cy="3254107"/>
            <a:chOff x="-1740250" y="-1256225"/>
            <a:chExt cx="3282475" cy="4065600"/>
          </a:xfrm>
        </p:grpSpPr>
        <p:sp>
          <p:nvSpPr>
            <p:cNvPr id="376" name="Google Shape;376;p30"/>
            <p:cNvSpPr/>
            <p:nvPr/>
          </p:nvSpPr>
          <p:spPr>
            <a:xfrm>
              <a:off x="-1740250" y="-1256225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-1290675" y="-23525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378" name="Google Shape;378;p30"/>
          <p:cNvGrpSpPr/>
          <p:nvPr/>
        </p:nvGrpSpPr>
        <p:grpSpPr>
          <a:xfrm>
            <a:off x="11453285" y="777792"/>
            <a:ext cx="545809" cy="545809"/>
            <a:chOff x="1393875" y="-1823657"/>
            <a:chExt cx="409357" cy="409357"/>
          </a:xfrm>
        </p:grpSpPr>
        <p:cxnSp>
          <p:nvCxnSpPr>
            <p:cNvPr id="379" name="Google Shape;379;p30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30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30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30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3" name="Google Shape;383;p30"/>
          <p:cNvSpPr txBox="1">
            <a:spLocks noGrp="1"/>
          </p:cNvSpPr>
          <p:nvPr>
            <p:ph type="title" idx="2" hasCustomPrompt="1"/>
          </p:nvPr>
        </p:nvSpPr>
        <p:spPr>
          <a:xfrm>
            <a:off x="5541200" y="5208197"/>
            <a:ext cx="11096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933" i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84" name="Google Shape;384;p30"/>
          <p:cNvSpPr txBox="1">
            <a:spLocks noGrp="1"/>
          </p:cNvSpPr>
          <p:nvPr>
            <p:ph type="subTitle" idx="1"/>
          </p:nvPr>
        </p:nvSpPr>
        <p:spPr>
          <a:xfrm>
            <a:off x="8541567" y="5208197"/>
            <a:ext cx="2682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0"/>
          <p:cNvSpPr txBox="1">
            <a:spLocks noGrp="1"/>
          </p:cNvSpPr>
          <p:nvPr>
            <p:ph type="subTitle" idx="3"/>
          </p:nvPr>
        </p:nvSpPr>
        <p:spPr>
          <a:xfrm>
            <a:off x="6745967" y="5208197"/>
            <a:ext cx="1426400" cy="7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6" name="Google Shape;386;p30"/>
          <p:cNvSpPr txBox="1">
            <a:spLocks noGrp="1"/>
          </p:cNvSpPr>
          <p:nvPr>
            <p:ph type="title" idx="4" hasCustomPrompt="1"/>
          </p:nvPr>
        </p:nvSpPr>
        <p:spPr>
          <a:xfrm>
            <a:off x="5541200" y="4091285"/>
            <a:ext cx="11096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933" i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87" name="Google Shape;387;p30"/>
          <p:cNvSpPr txBox="1">
            <a:spLocks noGrp="1"/>
          </p:cNvSpPr>
          <p:nvPr>
            <p:ph type="subTitle" idx="5"/>
          </p:nvPr>
        </p:nvSpPr>
        <p:spPr>
          <a:xfrm>
            <a:off x="8541567" y="4091285"/>
            <a:ext cx="2682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30"/>
          <p:cNvSpPr txBox="1">
            <a:spLocks noGrp="1"/>
          </p:cNvSpPr>
          <p:nvPr>
            <p:ph type="subTitle" idx="6"/>
          </p:nvPr>
        </p:nvSpPr>
        <p:spPr>
          <a:xfrm>
            <a:off x="6745967" y="4091285"/>
            <a:ext cx="1426400" cy="7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9" name="Google Shape;389;p30"/>
          <p:cNvSpPr txBox="1">
            <a:spLocks noGrp="1"/>
          </p:cNvSpPr>
          <p:nvPr>
            <p:ph type="title" idx="7" hasCustomPrompt="1"/>
          </p:nvPr>
        </p:nvSpPr>
        <p:spPr>
          <a:xfrm>
            <a:off x="5541200" y="2974375"/>
            <a:ext cx="11096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933" i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0" name="Google Shape;390;p30"/>
          <p:cNvSpPr txBox="1">
            <a:spLocks noGrp="1"/>
          </p:cNvSpPr>
          <p:nvPr>
            <p:ph type="subTitle" idx="8"/>
          </p:nvPr>
        </p:nvSpPr>
        <p:spPr>
          <a:xfrm>
            <a:off x="8541567" y="2974375"/>
            <a:ext cx="2682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0"/>
          <p:cNvSpPr txBox="1">
            <a:spLocks noGrp="1"/>
          </p:cNvSpPr>
          <p:nvPr>
            <p:ph type="subTitle" idx="9"/>
          </p:nvPr>
        </p:nvSpPr>
        <p:spPr>
          <a:xfrm>
            <a:off x="6745967" y="2974375"/>
            <a:ext cx="1426400" cy="7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2" name="Google Shape;392;p30"/>
          <p:cNvSpPr txBox="1">
            <a:spLocks noGrp="1"/>
          </p:cNvSpPr>
          <p:nvPr>
            <p:ph type="title" idx="13" hasCustomPrompt="1"/>
          </p:nvPr>
        </p:nvSpPr>
        <p:spPr>
          <a:xfrm>
            <a:off x="5541200" y="1857480"/>
            <a:ext cx="11096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933" i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3" name="Google Shape;393;p30"/>
          <p:cNvSpPr txBox="1">
            <a:spLocks noGrp="1"/>
          </p:cNvSpPr>
          <p:nvPr>
            <p:ph type="subTitle" idx="14"/>
          </p:nvPr>
        </p:nvSpPr>
        <p:spPr>
          <a:xfrm>
            <a:off x="8541567" y="1857480"/>
            <a:ext cx="2682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30"/>
          <p:cNvSpPr txBox="1">
            <a:spLocks noGrp="1"/>
          </p:cNvSpPr>
          <p:nvPr>
            <p:ph type="subTitle" idx="15"/>
          </p:nvPr>
        </p:nvSpPr>
        <p:spPr>
          <a:xfrm>
            <a:off x="6745967" y="1857480"/>
            <a:ext cx="1426400" cy="7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60000" y="1875633"/>
            <a:ext cx="10272000" cy="4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✳"/>
              <a:defRPr sz="1867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1" name="Google Shape;21;p4"/>
          <p:cNvGrpSpPr/>
          <p:nvPr/>
        </p:nvGrpSpPr>
        <p:grpSpPr>
          <a:xfrm>
            <a:off x="416918" y="6144658"/>
            <a:ext cx="545809" cy="545809"/>
            <a:chOff x="1393875" y="-1823657"/>
            <a:chExt cx="409357" cy="409357"/>
          </a:xfrm>
        </p:grpSpPr>
        <p:cxnSp>
          <p:nvCxnSpPr>
            <p:cNvPr id="22" name="Google Shape;22;p4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4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4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4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2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1"/>
          <p:cNvSpPr txBox="1">
            <a:spLocks noGrp="1"/>
          </p:cNvSpPr>
          <p:nvPr>
            <p:ph type="ctrTitle"/>
          </p:nvPr>
        </p:nvSpPr>
        <p:spPr>
          <a:xfrm>
            <a:off x="957300" y="893100"/>
            <a:ext cx="5712000" cy="13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398" name="Google Shape;398;p31"/>
          <p:cNvSpPr txBox="1">
            <a:spLocks noGrp="1"/>
          </p:cNvSpPr>
          <p:nvPr>
            <p:ph type="subTitle" idx="1"/>
          </p:nvPr>
        </p:nvSpPr>
        <p:spPr>
          <a:xfrm>
            <a:off x="950800" y="2497667"/>
            <a:ext cx="5725200" cy="14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399" name="Google Shape;399;p31"/>
          <p:cNvSpPr txBox="1"/>
          <p:nvPr/>
        </p:nvSpPr>
        <p:spPr>
          <a:xfrm>
            <a:off x="950800" y="5111267"/>
            <a:ext cx="5712000" cy="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333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00" name="Google Shape;400;p31"/>
          <p:cNvGrpSpPr/>
          <p:nvPr/>
        </p:nvGrpSpPr>
        <p:grpSpPr>
          <a:xfrm>
            <a:off x="2654552" y="173525"/>
            <a:ext cx="545809" cy="545809"/>
            <a:chOff x="1393875" y="-1823657"/>
            <a:chExt cx="409357" cy="409357"/>
          </a:xfrm>
        </p:grpSpPr>
        <p:cxnSp>
          <p:nvCxnSpPr>
            <p:cNvPr id="401" name="Google Shape;401;p31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31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31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31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302" y="-32233"/>
            <a:ext cx="12306603" cy="69224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32"/>
          <p:cNvGrpSpPr/>
          <p:nvPr/>
        </p:nvGrpSpPr>
        <p:grpSpPr>
          <a:xfrm>
            <a:off x="179485" y="1101692"/>
            <a:ext cx="545809" cy="545809"/>
            <a:chOff x="1393875" y="-1823657"/>
            <a:chExt cx="409357" cy="409357"/>
          </a:xfrm>
        </p:grpSpPr>
        <p:cxnSp>
          <p:nvCxnSpPr>
            <p:cNvPr id="408" name="Google Shape;408;p32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32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32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32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2" name="Google Shape;412;p32"/>
          <p:cNvGrpSpPr/>
          <p:nvPr/>
        </p:nvGrpSpPr>
        <p:grpSpPr>
          <a:xfrm>
            <a:off x="11446185" y="5420158"/>
            <a:ext cx="545809" cy="545809"/>
            <a:chOff x="1393875" y="-1823657"/>
            <a:chExt cx="409357" cy="409357"/>
          </a:xfrm>
        </p:grpSpPr>
        <p:cxnSp>
          <p:nvCxnSpPr>
            <p:cNvPr id="413" name="Google Shape;413;p32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32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32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32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7" name="Google Shape;417;p32"/>
          <p:cNvGrpSpPr/>
          <p:nvPr/>
        </p:nvGrpSpPr>
        <p:grpSpPr>
          <a:xfrm rot="5400000">
            <a:off x="6409868" y="2503049"/>
            <a:ext cx="7682611" cy="1974704"/>
            <a:chOff x="-87025" y="3954291"/>
            <a:chExt cx="4300610" cy="1105409"/>
          </a:xfrm>
        </p:grpSpPr>
        <p:sp>
          <p:nvSpPr>
            <p:cNvPr id="418" name="Google Shape;418;p32"/>
            <p:cNvSpPr/>
            <p:nvPr/>
          </p:nvSpPr>
          <p:spPr>
            <a:xfrm>
              <a:off x="-87025" y="4196000"/>
              <a:ext cx="3799500" cy="863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414085" y="3954291"/>
              <a:ext cx="3799500" cy="863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57302" y="-32233"/>
            <a:ext cx="12306603" cy="69224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33"/>
          <p:cNvGrpSpPr/>
          <p:nvPr/>
        </p:nvGrpSpPr>
        <p:grpSpPr>
          <a:xfrm>
            <a:off x="8739052" y="83292"/>
            <a:ext cx="545809" cy="545809"/>
            <a:chOff x="1393875" y="-1823657"/>
            <a:chExt cx="409357" cy="409357"/>
          </a:xfrm>
        </p:grpSpPr>
        <p:cxnSp>
          <p:nvCxnSpPr>
            <p:cNvPr id="423" name="Google Shape;423;p33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33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33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33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7" name="Google Shape;427;p33"/>
          <p:cNvGrpSpPr/>
          <p:nvPr/>
        </p:nvGrpSpPr>
        <p:grpSpPr>
          <a:xfrm>
            <a:off x="1056052" y="6245158"/>
            <a:ext cx="545809" cy="545809"/>
            <a:chOff x="1393875" y="-1823657"/>
            <a:chExt cx="409357" cy="409357"/>
          </a:xfrm>
        </p:grpSpPr>
        <p:cxnSp>
          <p:nvCxnSpPr>
            <p:cNvPr id="428" name="Google Shape;428;p33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429;p33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430;p33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" name="Google Shape;431;p33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2" name="Google Shape;432;p33"/>
          <p:cNvGrpSpPr/>
          <p:nvPr/>
        </p:nvGrpSpPr>
        <p:grpSpPr>
          <a:xfrm>
            <a:off x="953467" y="-890000"/>
            <a:ext cx="3777200" cy="6785333"/>
            <a:chOff x="-2117800" y="-126050"/>
            <a:chExt cx="2832900" cy="5089000"/>
          </a:xfrm>
        </p:grpSpPr>
        <p:sp>
          <p:nvSpPr>
            <p:cNvPr id="433" name="Google Shape;433;p33"/>
            <p:cNvSpPr/>
            <p:nvPr/>
          </p:nvSpPr>
          <p:spPr>
            <a:xfrm>
              <a:off x="-2117800" y="1002000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-2117800" y="2130050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-2117800" y="-126050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l="29" r="29"/>
          <a:stretch/>
        </p:blipFill>
        <p:spPr>
          <a:xfrm>
            <a:off x="0" y="-3048"/>
            <a:ext cx="12192000" cy="686409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930992" y="3688533"/>
            <a:ext cx="3690800" cy="7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6570208" y="3688533"/>
            <a:ext cx="3690800" cy="7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930992" y="4507233"/>
            <a:ext cx="36908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6570208" y="4507233"/>
            <a:ext cx="36908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1443668" y="6229092"/>
            <a:ext cx="545809" cy="545809"/>
            <a:chOff x="1393875" y="-1823657"/>
            <a:chExt cx="409357" cy="409357"/>
          </a:xfrm>
        </p:grpSpPr>
        <p:cxnSp>
          <p:nvCxnSpPr>
            <p:cNvPr id="34" name="Google Shape;34;p5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5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5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5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t="89" b="89"/>
          <a:stretch/>
        </p:blipFill>
        <p:spPr>
          <a:xfrm>
            <a:off x="0" y="-3047"/>
            <a:ext cx="12192000" cy="686409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11437234" y="80092"/>
            <a:ext cx="545809" cy="545809"/>
            <a:chOff x="1393875" y="-1823657"/>
            <a:chExt cx="409357" cy="409357"/>
          </a:xfrm>
        </p:grpSpPr>
        <p:cxnSp>
          <p:nvCxnSpPr>
            <p:cNvPr id="42" name="Google Shape;42;p6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6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6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6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" name="Google Shape;46;p6"/>
          <p:cNvGrpSpPr/>
          <p:nvPr/>
        </p:nvGrpSpPr>
        <p:grpSpPr>
          <a:xfrm>
            <a:off x="-293099" y="238572"/>
            <a:ext cx="1116000" cy="1925801"/>
            <a:chOff x="8584751" y="1392578"/>
            <a:chExt cx="837000" cy="1444351"/>
          </a:xfrm>
        </p:grpSpPr>
        <p:sp>
          <p:nvSpPr>
            <p:cNvPr id="47" name="Google Shape;47;p6"/>
            <p:cNvSpPr/>
            <p:nvPr/>
          </p:nvSpPr>
          <p:spPr>
            <a:xfrm>
              <a:off x="8584751" y="1392578"/>
              <a:ext cx="837000" cy="837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8584751" y="1999930"/>
              <a:ext cx="837000" cy="837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2658" y="-3047"/>
            <a:ext cx="12257316" cy="686409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960000" y="2641800"/>
            <a:ext cx="5202000" cy="2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✳"/>
              <a:defRPr sz="1867">
                <a:solidFill>
                  <a:schemeClr val="dk1"/>
                </a:solidFill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173685" y="6224225"/>
            <a:ext cx="545809" cy="545809"/>
            <a:chOff x="1393875" y="-1823657"/>
            <a:chExt cx="409357" cy="409357"/>
          </a:xfrm>
        </p:grpSpPr>
        <p:cxnSp>
          <p:nvCxnSpPr>
            <p:cNvPr id="54" name="Google Shape;54;p7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7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7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7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" name="Google Shape;58;p7"/>
          <p:cNvGrpSpPr/>
          <p:nvPr/>
        </p:nvGrpSpPr>
        <p:grpSpPr>
          <a:xfrm>
            <a:off x="11472652" y="94558"/>
            <a:ext cx="545809" cy="545809"/>
            <a:chOff x="1393875" y="-1823657"/>
            <a:chExt cx="409357" cy="409357"/>
          </a:xfrm>
        </p:grpSpPr>
        <p:cxnSp>
          <p:nvCxnSpPr>
            <p:cNvPr id="59" name="Google Shape;59;p7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7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7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7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1327800" y="1256867"/>
            <a:ext cx="9536400" cy="4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3333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32658" y="-3047"/>
            <a:ext cx="12257316" cy="686409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2596567" y="1943433"/>
            <a:ext cx="6999200" cy="10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2596567" y="3305900"/>
            <a:ext cx="6999200" cy="17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772952" y="167525"/>
            <a:ext cx="545809" cy="545809"/>
            <a:chOff x="1393875" y="-1823657"/>
            <a:chExt cx="409357" cy="409357"/>
          </a:xfrm>
        </p:grpSpPr>
        <p:cxnSp>
          <p:nvCxnSpPr>
            <p:cNvPr id="71" name="Google Shape;71;p9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9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9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" name="Google Shape;75;p9"/>
          <p:cNvGrpSpPr/>
          <p:nvPr/>
        </p:nvGrpSpPr>
        <p:grpSpPr>
          <a:xfrm>
            <a:off x="11440418" y="3820058"/>
            <a:ext cx="545809" cy="545809"/>
            <a:chOff x="1393875" y="-1823657"/>
            <a:chExt cx="409357" cy="409357"/>
          </a:xfrm>
        </p:grpSpPr>
        <p:cxnSp>
          <p:nvCxnSpPr>
            <p:cNvPr id="76" name="Google Shape;76;p9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9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9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9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 txBox="1">
            <a:spLocks noGrp="1"/>
          </p:cNvSpPr>
          <p:nvPr>
            <p:ph type="title"/>
          </p:nvPr>
        </p:nvSpPr>
        <p:spPr>
          <a:xfrm>
            <a:off x="960000" y="5317533"/>
            <a:ext cx="10272000" cy="827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ctrTitle"/>
          </p:nvPr>
        </p:nvSpPr>
        <p:spPr>
          <a:xfrm>
            <a:off x="4091087" y="1715357"/>
            <a:ext cx="7308360" cy="288301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650" b="1">
                <a:solidFill>
                  <a:srgbClr val="000000"/>
                </a:solidFill>
                <a:latin typeface="Calibri"/>
              </a:rPr>
              <a:t>SE361- Sprint #0 Review</a:t>
            </a:r>
            <a:endParaRPr lang="en-US" b="1">
              <a:latin typeface="Calibri"/>
            </a:endParaRPr>
          </a:p>
        </p:txBody>
      </p:sp>
      <p:sp>
        <p:nvSpPr>
          <p:cNvPr id="447" name="Google Shape;447;p37"/>
          <p:cNvSpPr txBox="1">
            <a:spLocks noGrp="1"/>
          </p:cNvSpPr>
          <p:nvPr>
            <p:ph type="subTitle" idx="1"/>
          </p:nvPr>
        </p:nvSpPr>
        <p:spPr>
          <a:xfrm>
            <a:off x="4788933" y="4931958"/>
            <a:ext cx="6461695" cy="11386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>
                <a:latin typeface="Calibri"/>
              </a:rPr>
              <a:t>Anna Vadella, Elijah Heslop, Garret Blake, Kwesi Kyei-fordjour, Daniel Field</a:t>
            </a:r>
            <a:endParaRPr lang="en-US">
              <a:latin typeface="Calibri"/>
            </a:endParaRPr>
          </a:p>
        </p:txBody>
      </p:sp>
      <p:grpSp>
        <p:nvGrpSpPr>
          <p:cNvPr id="448" name="Google Shape;448;p37"/>
          <p:cNvGrpSpPr/>
          <p:nvPr/>
        </p:nvGrpSpPr>
        <p:grpSpPr>
          <a:xfrm>
            <a:off x="10692734" y="713325"/>
            <a:ext cx="545809" cy="545809"/>
            <a:chOff x="1393875" y="-1823657"/>
            <a:chExt cx="409357" cy="409357"/>
          </a:xfrm>
        </p:grpSpPr>
        <p:cxnSp>
          <p:nvCxnSpPr>
            <p:cNvPr id="449" name="Google Shape;449;p37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37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37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37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3" name="Google Shape;453;p37"/>
          <p:cNvGrpSpPr/>
          <p:nvPr/>
        </p:nvGrpSpPr>
        <p:grpSpPr>
          <a:xfrm>
            <a:off x="191133" y="-93528"/>
            <a:ext cx="4082400" cy="7045067"/>
            <a:chOff x="143350" y="-70146"/>
            <a:chExt cx="3061800" cy="5283800"/>
          </a:xfrm>
        </p:grpSpPr>
        <p:sp>
          <p:nvSpPr>
            <p:cNvPr id="454" name="Google Shape;454;p37"/>
            <p:cNvSpPr/>
            <p:nvPr/>
          </p:nvSpPr>
          <p:spPr>
            <a:xfrm>
              <a:off x="143350" y="-70146"/>
              <a:ext cx="3061800" cy="306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143350" y="2151854"/>
              <a:ext cx="3061800" cy="306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</p:grpSp>
      <p:cxnSp>
        <p:nvCxnSpPr>
          <p:cNvPr id="456" name="Google Shape;456;p37"/>
          <p:cNvCxnSpPr/>
          <p:nvPr/>
        </p:nvCxnSpPr>
        <p:spPr>
          <a:xfrm rot="10800000">
            <a:off x="4792000" y="4789933"/>
            <a:ext cx="647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88402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"/>
          <p:cNvSpPr/>
          <p:nvPr/>
        </p:nvSpPr>
        <p:spPr>
          <a:xfrm>
            <a:off x="818525" y="2133119"/>
            <a:ext cx="1320304" cy="1271924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>
              <a:solidFill>
                <a:srgbClr val="E4DCC7"/>
              </a:solidFill>
            </a:endParaRPr>
          </a:p>
        </p:txBody>
      </p:sp>
      <p:sp>
        <p:nvSpPr>
          <p:cNvPr id="475" name="Google Shape;475;p39"/>
          <p:cNvSpPr txBox="1">
            <a:spLocks noGrp="1"/>
          </p:cNvSpPr>
          <p:nvPr>
            <p:ph type="title"/>
          </p:nvPr>
        </p:nvSpPr>
        <p:spPr>
          <a:xfrm>
            <a:off x="694839" y="2133115"/>
            <a:ext cx="1591731" cy="130304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476" name="Google Shape;476;p39"/>
          <p:cNvSpPr txBox="1">
            <a:spLocks noGrp="1"/>
          </p:cNvSpPr>
          <p:nvPr>
            <p:ph type="subTitle" idx="1"/>
          </p:nvPr>
        </p:nvSpPr>
        <p:spPr>
          <a:xfrm>
            <a:off x="2254714" y="2802633"/>
            <a:ext cx="8993484" cy="76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sz="1850"/>
              <a:t>Team Name, Team Roles, Selected Project, Project Tracking, Software setup</a:t>
            </a:r>
          </a:p>
        </p:txBody>
      </p:sp>
      <p:sp>
        <p:nvSpPr>
          <p:cNvPr id="483" name="Google Shape;483;p39"/>
          <p:cNvSpPr txBox="1">
            <a:spLocks noGrp="1"/>
          </p:cNvSpPr>
          <p:nvPr>
            <p:ph type="title" idx="8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400" b="1">
                <a:solidFill>
                  <a:schemeClr val="tx1"/>
                </a:solidFill>
                <a:latin typeface="Calibri"/>
              </a:rPr>
              <a:t>Table of Contents</a:t>
            </a:r>
            <a:endParaRPr lang="en-US" sz="4400" b="1">
              <a:solidFill>
                <a:schemeClr val="tx1"/>
              </a:solidFill>
              <a:latin typeface="Calibri"/>
            </a:endParaRPr>
          </a:p>
        </p:txBody>
      </p:sp>
      <p:sp>
        <p:nvSpPr>
          <p:cNvPr id="484" name="Google Shape;484;p39"/>
          <p:cNvSpPr txBox="1">
            <a:spLocks noGrp="1"/>
          </p:cNvSpPr>
          <p:nvPr>
            <p:ph type="subTitle" idx="9"/>
          </p:nvPr>
        </p:nvSpPr>
        <p:spPr>
          <a:xfrm>
            <a:off x="2133762" y="2083324"/>
            <a:ext cx="6465579" cy="707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sz="2900"/>
              <a:t>Team Basics</a:t>
            </a:r>
          </a:p>
        </p:txBody>
      </p:sp>
      <p:cxnSp>
        <p:nvCxnSpPr>
          <p:cNvPr id="488" name="Google Shape;488;p39"/>
          <p:cNvCxnSpPr/>
          <p:nvPr/>
        </p:nvCxnSpPr>
        <p:spPr>
          <a:xfrm rot="10800000">
            <a:off x="962733" y="1690733"/>
            <a:ext cx="1028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39"/>
          <p:cNvSpPr/>
          <p:nvPr/>
        </p:nvSpPr>
        <p:spPr>
          <a:xfrm>
            <a:off x="10258800" y="-1684095"/>
            <a:ext cx="4082400" cy="4082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sp>
        <p:nvSpPr>
          <p:cNvPr id="11" name="Google Shape;471;p39">
            <a:extLst>
              <a:ext uri="{FF2B5EF4-FFF2-40B4-BE49-F238E27FC236}">
                <a16:creationId xmlns:a16="http://schemas.microsoft.com/office/drawing/2014/main" id="{A30ACF4F-FB8C-45D1-D9BA-E0E16A02B092}"/>
              </a:ext>
            </a:extLst>
          </p:cNvPr>
          <p:cNvSpPr/>
          <p:nvPr/>
        </p:nvSpPr>
        <p:spPr>
          <a:xfrm>
            <a:off x="854810" y="3608737"/>
            <a:ext cx="1320304" cy="1271924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>
              <a:solidFill>
                <a:srgbClr val="E4DCC7"/>
              </a:solidFill>
            </a:endParaRPr>
          </a:p>
        </p:txBody>
      </p:sp>
      <p:sp>
        <p:nvSpPr>
          <p:cNvPr id="13" name="Google Shape;475;p39">
            <a:extLst>
              <a:ext uri="{FF2B5EF4-FFF2-40B4-BE49-F238E27FC236}">
                <a16:creationId xmlns:a16="http://schemas.microsoft.com/office/drawing/2014/main" id="{6B908531-614D-087D-6513-140D8F31EA7B}"/>
              </a:ext>
            </a:extLst>
          </p:cNvPr>
          <p:cNvSpPr txBox="1">
            <a:spLocks/>
          </p:cNvSpPr>
          <p:nvPr/>
        </p:nvSpPr>
        <p:spPr>
          <a:xfrm>
            <a:off x="714191" y="3579705"/>
            <a:ext cx="1591731" cy="130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500" b="0" i="1" u="none" strike="noStrike" cap="none">
                <a:solidFill>
                  <a:schemeClr val="accent4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kern="0"/>
              <a:t>02</a:t>
            </a:r>
          </a:p>
        </p:txBody>
      </p:sp>
      <p:sp>
        <p:nvSpPr>
          <p:cNvPr id="15" name="Google Shape;476;p39">
            <a:extLst>
              <a:ext uri="{FF2B5EF4-FFF2-40B4-BE49-F238E27FC236}">
                <a16:creationId xmlns:a16="http://schemas.microsoft.com/office/drawing/2014/main" id="{0B1FDB1B-9D16-2756-E97D-CA9FB5F0F484}"/>
              </a:ext>
            </a:extLst>
          </p:cNvPr>
          <p:cNvSpPr txBox="1">
            <a:spLocks/>
          </p:cNvSpPr>
          <p:nvPr/>
        </p:nvSpPr>
        <p:spPr>
          <a:xfrm>
            <a:off x="2141019" y="4188747"/>
            <a:ext cx="9320055" cy="69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67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67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67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67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67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67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67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67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67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1850" kern="0"/>
              <a:t>Scrum User Stories Developed from Requirements of Selected Project</a:t>
            </a:r>
          </a:p>
        </p:txBody>
      </p:sp>
      <p:sp>
        <p:nvSpPr>
          <p:cNvPr id="17" name="Google Shape;484;p39">
            <a:extLst>
              <a:ext uri="{FF2B5EF4-FFF2-40B4-BE49-F238E27FC236}">
                <a16:creationId xmlns:a16="http://schemas.microsoft.com/office/drawing/2014/main" id="{6ECD9104-886F-9C55-7F31-17D63C85FBD4}"/>
              </a:ext>
            </a:extLst>
          </p:cNvPr>
          <p:cNvSpPr txBox="1">
            <a:spLocks/>
          </p:cNvSpPr>
          <p:nvPr/>
        </p:nvSpPr>
        <p:spPr>
          <a:xfrm>
            <a:off x="2141019" y="3566200"/>
            <a:ext cx="6465579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b="0" i="1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sz="2900" kern="0"/>
              <a:t>Scrum User Stories</a:t>
            </a:r>
          </a:p>
        </p:txBody>
      </p:sp>
      <p:sp>
        <p:nvSpPr>
          <p:cNvPr id="18" name="Google Shape;471;p39">
            <a:extLst>
              <a:ext uri="{FF2B5EF4-FFF2-40B4-BE49-F238E27FC236}">
                <a16:creationId xmlns:a16="http://schemas.microsoft.com/office/drawing/2014/main" id="{8EB12626-DA51-B3CD-8634-20DC813BED31}"/>
              </a:ext>
            </a:extLst>
          </p:cNvPr>
          <p:cNvSpPr/>
          <p:nvPr/>
        </p:nvSpPr>
        <p:spPr>
          <a:xfrm>
            <a:off x="854810" y="5084355"/>
            <a:ext cx="1320304" cy="1271924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>
              <a:solidFill>
                <a:srgbClr val="E4DCC7"/>
              </a:solidFill>
            </a:endParaRPr>
          </a:p>
        </p:txBody>
      </p:sp>
      <p:sp>
        <p:nvSpPr>
          <p:cNvPr id="19" name="Google Shape;475;p39">
            <a:extLst>
              <a:ext uri="{FF2B5EF4-FFF2-40B4-BE49-F238E27FC236}">
                <a16:creationId xmlns:a16="http://schemas.microsoft.com/office/drawing/2014/main" id="{2617DA9E-72FA-0490-BDE4-F08879FAF50C}"/>
              </a:ext>
            </a:extLst>
          </p:cNvPr>
          <p:cNvSpPr txBox="1">
            <a:spLocks/>
          </p:cNvSpPr>
          <p:nvPr/>
        </p:nvSpPr>
        <p:spPr>
          <a:xfrm>
            <a:off x="714189" y="5055323"/>
            <a:ext cx="1591731" cy="130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skervville"/>
              <a:buNone/>
              <a:defRPr sz="3500" b="0" i="1" u="none" strike="noStrike" cap="none">
                <a:solidFill>
                  <a:schemeClr val="accent4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kern="0"/>
              <a:t>03</a:t>
            </a:r>
          </a:p>
        </p:txBody>
      </p:sp>
      <p:sp>
        <p:nvSpPr>
          <p:cNvPr id="20" name="Google Shape;484;p39">
            <a:extLst>
              <a:ext uri="{FF2B5EF4-FFF2-40B4-BE49-F238E27FC236}">
                <a16:creationId xmlns:a16="http://schemas.microsoft.com/office/drawing/2014/main" id="{A732E398-A1AB-A234-688E-C3578F626239}"/>
              </a:ext>
            </a:extLst>
          </p:cNvPr>
          <p:cNvSpPr txBox="1">
            <a:spLocks/>
          </p:cNvSpPr>
          <p:nvPr/>
        </p:nvSpPr>
        <p:spPr>
          <a:xfrm>
            <a:off x="2141018" y="4957152"/>
            <a:ext cx="6465579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b="0" i="1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sz="2900" kern="0"/>
              <a:t>Rough GUI Frontend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26D152-7F2E-DCA2-1491-8BA3794D72CE}"/>
              </a:ext>
            </a:extLst>
          </p:cNvPr>
          <p:cNvSpPr txBox="1"/>
          <p:nvPr/>
        </p:nvSpPr>
        <p:spPr>
          <a:xfrm>
            <a:off x="2184400" y="5655733"/>
            <a:ext cx="92383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Nunito"/>
              </a:rPr>
              <a:t>Rough (emphasize on </a:t>
            </a:r>
            <a:r>
              <a:rPr lang="en-US" i="1">
                <a:latin typeface="Nunito"/>
              </a:rPr>
              <a:t>rough</a:t>
            </a:r>
            <a:r>
              <a:rPr lang="en-US">
                <a:latin typeface="Nunito"/>
              </a:rPr>
              <a:t>) outline of GUI Frontend designed via PowerPoint</a:t>
            </a:r>
          </a:p>
        </p:txBody>
      </p:sp>
    </p:spTree>
    <p:extLst>
      <p:ext uri="{BB962C8B-B14F-4D97-AF65-F5344CB8AC3E}">
        <p14:creationId xmlns:p14="http://schemas.microsoft.com/office/powerpoint/2010/main" val="87641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72"/>
          <p:cNvSpPr txBox="1">
            <a:spLocks noGrp="1"/>
          </p:cNvSpPr>
          <p:nvPr>
            <p:ph type="body" idx="1"/>
          </p:nvPr>
        </p:nvSpPr>
        <p:spPr>
          <a:xfrm>
            <a:off x="960000" y="1633728"/>
            <a:ext cx="10272000" cy="421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Courier New"/>
              <a:buChar char="o"/>
            </a:pPr>
            <a:r>
              <a:rPr lang="en" sz="2800" b="1"/>
              <a:t>Team Name</a:t>
            </a:r>
            <a:r>
              <a:rPr lang="en" sz="2800"/>
              <a:t>: Red Agents</a:t>
            </a:r>
            <a:endParaRPr lang="en-US" sz="2800"/>
          </a:p>
          <a:p>
            <a:pPr marL="342900" indent="-342900">
              <a:lnSpc>
                <a:spcPct val="150000"/>
              </a:lnSpc>
              <a:buFont typeface="Courier New"/>
              <a:buChar char="o"/>
            </a:pPr>
            <a:r>
              <a:rPr lang="en" sz="2800" b="1"/>
              <a:t>Selected Project</a:t>
            </a:r>
            <a:r>
              <a:rPr lang="en" sz="2800"/>
              <a:t>: IT Help Desk</a:t>
            </a:r>
          </a:p>
          <a:p>
            <a:pPr marL="342900" indent="-342900">
              <a:lnSpc>
                <a:spcPct val="150000"/>
              </a:lnSpc>
              <a:buFont typeface="Courier New"/>
              <a:buChar char="o"/>
            </a:pPr>
            <a:r>
              <a:rPr lang="en" sz="2800" b="1"/>
              <a:t>Team Roles</a:t>
            </a:r>
            <a:r>
              <a:rPr lang="en" sz="2800"/>
              <a:t>:</a:t>
            </a:r>
          </a:p>
          <a:p>
            <a:pPr marL="952500" lvl="1" indent="-422910">
              <a:lnSpc>
                <a:spcPct val="150000"/>
              </a:lnSpc>
              <a:buFont typeface="Courier New"/>
              <a:buChar char="o"/>
            </a:pPr>
            <a:r>
              <a:rPr lang="en" sz="2800">
                <a:solidFill>
                  <a:schemeClr val="accent4"/>
                </a:solidFill>
              </a:rPr>
              <a:t>Scrum Master</a:t>
            </a:r>
            <a:r>
              <a:rPr lang="en" sz="2800"/>
              <a:t> - Anna</a:t>
            </a:r>
          </a:p>
          <a:p>
            <a:pPr marL="952500" lvl="1" indent="-422910">
              <a:lnSpc>
                <a:spcPct val="150000"/>
              </a:lnSpc>
              <a:buFont typeface="Courier New"/>
              <a:buChar char="o"/>
            </a:pPr>
            <a:r>
              <a:rPr lang="en" sz="2800">
                <a:solidFill>
                  <a:schemeClr val="accent4"/>
                </a:solidFill>
              </a:rPr>
              <a:t>GUI Frontend</a:t>
            </a:r>
            <a:r>
              <a:rPr lang="en" sz="2800"/>
              <a:t> - Garret and Daniel</a:t>
            </a:r>
          </a:p>
          <a:p>
            <a:pPr marL="952500" lvl="1" indent="-422910">
              <a:lnSpc>
                <a:spcPct val="150000"/>
              </a:lnSpc>
              <a:buFont typeface="Courier New"/>
              <a:buChar char="o"/>
            </a:pPr>
            <a:r>
              <a:rPr lang="en" sz="2800">
                <a:solidFill>
                  <a:schemeClr val="accent4"/>
                </a:solidFill>
              </a:rPr>
              <a:t>Database Backend</a:t>
            </a:r>
            <a:r>
              <a:rPr lang="en" sz="2800"/>
              <a:t> - Elijah and Kwesi</a:t>
            </a:r>
            <a:endParaRPr lang="en" sz="2800">
              <a:latin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Courier New"/>
              <a:buChar char="o"/>
            </a:pPr>
            <a:endParaRPr lang="en" sz="1850"/>
          </a:p>
          <a:p>
            <a:pPr marL="952500" lvl="1" indent="-422910">
              <a:buFont typeface="Courier New"/>
              <a:buChar char="o"/>
            </a:pPr>
            <a:endParaRPr lang="en" sz="1850"/>
          </a:p>
          <a:p>
            <a:pPr marL="342900" indent="-342900">
              <a:buFont typeface="Courier New"/>
              <a:buChar char="o"/>
            </a:pPr>
            <a:endParaRPr lang="en" sz="1850"/>
          </a:p>
          <a:p>
            <a:pPr marL="342900" indent="-342900">
              <a:buFont typeface="Courier New"/>
              <a:buChar char="o"/>
            </a:pPr>
            <a:endParaRPr lang="en" sz="1850"/>
          </a:p>
        </p:txBody>
      </p:sp>
      <p:sp>
        <p:nvSpPr>
          <p:cNvPr id="1259" name="Google Shape;1259;p72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400" b="1">
                <a:latin typeface="Calibri"/>
              </a:rPr>
              <a:t>Team Basics</a:t>
            </a:r>
          </a:p>
        </p:txBody>
      </p:sp>
      <p:cxnSp>
        <p:nvCxnSpPr>
          <p:cNvPr id="1260" name="Google Shape;1260;p72"/>
          <p:cNvCxnSpPr/>
          <p:nvPr/>
        </p:nvCxnSpPr>
        <p:spPr>
          <a:xfrm rot="10800000">
            <a:off x="962733" y="1690733"/>
            <a:ext cx="1028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1" name="Google Shape;1261;p72"/>
          <p:cNvGrpSpPr/>
          <p:nvPr/>
        </p:nvGrpSpPr>
        <p:grpSpPr>
          <a:xfrm rot="5400000">
            <a:off x="10349468" y="5181772"/>
            <a:ext cx="1116000" cy="1925801"/>
            <a:chOff x="8584751" y="1392578"/>
            <a:chExt cx="837000" cy="1444351"/>
          </a:xfrm>
        </p:grpSpPr>
        <p:sp>
          <p:nvSpPr>
            <p:cNvPr id="1262" name="Google Shape;1262;p72"/>
            <p:cNvSpPr/>
            <p:nvPr/>
          </p:nvSpPr>
          <p:spPr>
            <a:xfrm>
              <a:off x="8584751" y="1392578"/>
              <a:ext cx="837000" cy="837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263" name="Google Shape;1263;p72"/>
            <p:cNvSpPr/>
            <p:nvPr/>
          </p:nvSpPr>
          <p:spPr>
            <a:xfrm>
              <a:off x="8584751" y="1999930"/>
              <a:ext cx="837000" cy="837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</p:grpSp>
      <p:grpSp>
        <p:nvGrpSpPr>
          <p:cNvPr id="1264" name="Google Shape;1264;p72"/>
          <p:cNvGrpSpPr/>
          <p:nvPr/>
        </p:nvGrpSpPr>
        <p:grpSpPr>
          <a:xfrm rot="5400000">
            <a:off x="771468" y="-249562"/>
            <a:ext cx="1116000" cy="1925801"/>
            <a:chOff x="8584751" y="1392578"/>
            <a:chExt cx="837000" cy="1444351"/>
          </a:xfrm>
        </p:grpSpPr>
        <p:sp>
          <p:nvSpPr>
            <p:cNvPr id="1265" name="Google Shape;1265;p72"/>
            <p:cNvSpPr/>
            <p:nvPr/>
          </p:nvSpPr>
          <p:spPr>
            <a:xfrm>
              <a:off x="8584751" y="1392578"/>
              <a:ext cx="837000" cy="837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266" name="Google Shape;1266;p72"/>
            <p:cNvSpPr/>
            <p:nvPr/>
          </p:nvSpPr>
          <p:spPr>
            <a:xfrm>
              <a:off x="8584751" y="1999930"/>
              <a:ext cx="837000" cy="837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</p:grpSp>
    </p:spTree>
    <p:extLst>
      <p:ext uri="{BB962C8B-B14F-4D97-AF65-F5344CB8AC3E}">
        <p14:creationId xmlns:p14="http://schemas.microsoft.com/office/powerpoint/2010/main" val="210365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123C0-C84F-58FC-FB26-34BD30FB5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>
                <a:latin typeface="Calibri"/>
              </a:rPr>
              <a:t>Team Basics</a:t>
            </a:r>
          </a:p>
        </p:txBody>
      </p:sp>
      <p:cxnSp>
        <p:nvCxnSpPr>
          <p:cNvPr id="5" name="Google Shape;1260;p72">
            <a:extLst>
              <a:ext uri="{FF2B5EF4-FFF2-40B4-BE49-F238E27FC236}">
                <a16:creationId xmlns:a16="http://schemas.microsoft.com/office/drawing/2014/main" id="{5F795260-C346-7503-05F9-AA2D917BAD88}"/>
              </a:ext>
            </a:extLst>
          </p:cNvPr>
          <p:cNvCxnSpPr/>
          <p:nvPr/>
        </p:nvCxnSpPr>
        <p:spPr>
          <a:xfrm rot="10800000">
            <a:off x="962733" y="1690733"/>
            <a:ext cx="1028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F1FF88-39A3-77EA-D1DB-7270F520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44" y="1868817"/>
            <a:ext cx="4617961" cy="2382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EE35FC-CB08-6F08-D216-B7AF0CFE2898}"/>
              </a:ext>
            </a:extLst>
          </p:cNvPr>
          <p:cNvSpPr txBox="1"/>
          <p:nvPr/>
        </p:nvSpPr>
        <p:spPr>
          <a:xfrm>
            <a:off x="229809" y="4239380"/>
            <a:ext cx="43276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Nunito"/>
                <a:cs typeface="Arial"/>
              </a:rPr>
              <a:t>Trello for Project Tracking </a:t>
            </a:r>
            <a:endParaRPr lang="en-US" sz="2000">
              <a:latin typeface="Nunito"/>
            </a:endParaRPr>
          </a:p>
        </p:txBody>
      </p:sp>
      <p:pic>
        <p:nvPicPr>
          <p:cNvPr id="10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7399F32-9054-2F6E-2649-EE260F78A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47" y="1872910"/>
            <a:ext cx="6190343" cy="3257324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AD2561DB-3661-6B18-0608-AF31EAF43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340" r="10724" b="-5195"/>
          <a:stretch/>
        </p:blipFill>
        <p:spPr>
          <a:xfrm>
            <a:off x="91922" y="5936197"/>
            <a:ext cx="11535410" cy="5333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CF89CA-4A1B-816B-CD60-B23D3AFEA30C}"/>
              </a:ext>
            </a:extLst>
          </p:cNvPr>
          <p:cNvSpPr txBox="1"/>
          <p:nvPr/>
        </p:nvSpPr>
        <p:spPr>
          <a:xfrm rot="-10800000" flipH="1" flipV="1">
            <a:off x="5107819" y="5126686"/>
            <a:ext cx="357051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Nunito"/>
                <a:cs typeface="Arial"/>
              </a:rPr>
              <a:t>Current Software Setup</a:t>
            </a:r>
            <a:endParaRPr lang="en-US" sz="2000">
              <a:latin typeface="Nuni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A582E8-DDE3-D45D-A01F-6793870C22D8}"/>
              </a:ext>
            </a:extLst>
          </p:cNvPr>
          <p:cNvSpPr txBox="1"/>
          <p:nvPr/>
        </p:nvSpPr>
        <p:spPr>
          <a:xfrm>
            <a:off x="6046" y="5539619"/>
            <a:ext cx="528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Nunito"/>
                <a:cs typeface="Arial"/>
              </a:rPr>
              <a:t>Error Message to be Handled (Challenge)</a:t>
            </a:r>
          </a:p>
        </p:txBody>
      </p:sp>
    </p:spTree>
    <p:extLst>
      <p:ext uri="{BB962C8B-B14F-4D97-AF65-F5344CB8AC3E}">
        <p14:creationId xmlns:p14="http://schemas.microsoft.com/office/powerpoint/2010/main" val="30422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8C274202-937A-6AC9-DA9C-A3A2C06F4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0223" y="1709358"/>
            <a:ext cx="4303657" cy="731390"/>
          </a:xfrm>
        </p:spPr>
        <p:txBody>
          <a:bodyPr/>
          <a:lstStyle/>
          <a:p>
            <a:r>
              <a:rPr lang="en-US" sz="2900"/>
              <a:t>Admin</a:t>
            </a:r>
            <a:endParaRPr lang="en-US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D66C445B-0819-7783-EBFC-794ABCF28E7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00210" y="2249550"/>
            <a:ext cx="4479503" cy="777769"/>
          </a:xfrm>
        </p:spPr>
        <p:txBody>
          <a:bodyPr/>
          <a:lstStyle/>
          <a:p>
            <a:pPr marL="139700" indent="0"/>
            <a:r>
              <a:rPr lang="en-US" sz="1850"/>
              <a:t>I want to be able to register users.</a:t>
            </a:r>
          </a:p>
          <a:p>
            <a:pPr marL="139700" indent="0"/>
            <a:r>
              <a:rPr lang="en-US" sz="1850"/>
              <a:t>I want to be able to generate reports for users.</a:t>
            </a:r>
          </a:p>
          <a:p>
            <a:pPr marL="139700" indent="0"/>
            <a:r>
              <a:rPr lang="en-US" sz="1850"/>
              <a:t>I want to be able to manage E-mail reports.</a:t>
            </a:r>
          </a:p>
          <a:p>
            <a:pPr marL="139700" indent="0"/>
            <a:endParaRPr lang="en-US" sz="185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B81A4CB-FA75-3AEC-3DFE-3F5965A2769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785288" y="2319795"/>
            <a:ext cx="5017277" cy="719620"/>
          </a:xfrm>
        </p:spPr>
        <p:txBody>
          <a:bodyPr/>
          <a:lstStyle/>
          <a:p>
            <a:r>
              <a:rPr lang="en-US" sz="1850"/>
              <a:t>I want to be able to manage and assign tickets to members of the Support Team. </a:t>
            </a:r>
            <a:endParaRPr lang="en-US"/>
          </a:p>
          <a:p>
            <a:endParaRPr lang="en-US" sz="185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EF77133B-E8A7-5003-F285-DA01D596888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67162" y="4528305"/>
            <a:ext cx="4472990" cy="1348571"/>
          </a:xfrm>
        </p:spPr>
        <p:txBody>
          <a:bodyPr/>
          <a:lstStyle/>
          <a:p>
            <a:r>
              <a:rPr lang="en-US" sz="1850" dirty="0"/>
              <a:t>I want to be able to change the status of tickets.</a:t>
            </a:r>
            <a:endParaRPr lang="en-US" dirty="0"/>
          </a:p>
          <a:p>
            <a:r>
              <a:rPr lang="en-US" sz="1850"/>
              <a:t>I want to be able to invite other team members to a ticket.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F7FA015B-58EF-93CF-91A9-B593DBC80325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869955" y="3971923"/>
            <a:ext cx="4932609" cy="1699333"/>
          </a:xfrm>
        </p:spPr>
        <p:txBody>
          <a:bodyPr/>
          <a:lstStyle/>
          <a:p>
            <a:r>
              <a:rPr lang="en-US" sz="1850"/>
              <a:t>I want to be able to login to the program.</a:t>
            </a:r>
          </a:p>
          <a:p>
            <a:r>
              <a:rPr lang="en-US" sz="1850"/>
              <a:t>I want to be able to view the problem list and solve problem tickets.</a:t>
            </a:r>
          </a:p>
          <a:p>
            <a:r>
              <a:rPr lang="en-US" sz="1850"/>
              <a:t>I want to be able to raise and reopen tickets.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EFDA0868-2FBD-38D7-B982-A31E456EA13B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315556" y="3985320"/>
            <a:ext cx="4303657" cy="707200"/>
          </a:xfrm>
        </p:spPr>
        <p:txBody>
          <a:bodyPr/>
          <a:lstStyle/>
          <a:p>
            <a:r>
              <a:rPr lang="en-US" sz="2900"/>
              <a:t>IT Support Team</a:t>
            </a:r>
            <a:endParaRPr lang="en-US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F7C74FB2-F5E6-968F-A5C9-1BB621E181EA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5700629" y="1709358"/>
            <a:ext cx="5114038" cy="731390"/>
          </a:xfrm>
        </p:spPr>
        <p:txBody>
          <a:bodyPr/>
          <a:lstStyle/>
          <a:p>
            <a:r>
              <a:rPr lang="en-US" sz="2900"/>
              <a:t>Report Manager</a:t>
            </a:r>
            <a:endParaRPr lang="en-US"/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9DFA2C76-BE5A-B93D-A020-D45BC582F8E2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5797391" y="3434057"/>
            <a:ext cx="4932609" cy="707200"/>
          </a:xfrm>
        </p:spPr>
        <p:txBody>
          <a:bodyPr/>
          <a:lstStyle/>
          <a:p>
            <a:r>
              <a:rPr lang="en-US" sz="2900"/>
              <a:t>Project Member</a:t>
            </a:r>
            <a:endParaRPr lang="en-US"/>
          </a:p>
        </p:txBody>
      </p:sp>
      <p:sp>
        <p:nvSpPr>
          <p:cNvPr id="544" name="Google Shape;544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400" b="1">
                <a:latin typeface="Calibri"/>
              </a:rPr>
              <a:t>Scrum User Stories</a:t>
            </a:r>
          </a:p>
        </p:txBody>
      </p:sp>
      <p:cxnSp>
        <p:nvCxnSpPr>
          <p:cNvPr id="545" name="Google Shape;545;p43"/>
          <p:cNvCxnSpPr/>
          <p:nvPr/>
        </p:nvCxnSpPr>
        <p:spPr>
          <a:xfrm rot="10800000">
            <a:off x="962733" y="1690733"/>
            <a:ext cx="1028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43"/>
          <p:cNvSpPr/>
          <p:nvPr/>
        </p:nvSpPr>
        <p:spPr>
          <a:xfrm>
            <a:off x="-2825333" y="-1831661"/>
            <a:ext cx="4082400" cy="4082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sp>
        <p:nvSpPr>
          <p:cNvPr id="547" name="Google Shape;547;p43"/>
          <p:cNvSpPr/>
          <p:nvPr/>
        </p:nvSpPr>
        <p:spPr>
          <a:xfrm>
            <a:off x="-2825333" y="1131005"/>
            <a:ext cx="4082400" cy="4082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636081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4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400" b="1">
                <a:latin typeface="Calibri"/>
              </a:rPr>
              <a:t>Rough GUI Frontend Design</a:t>
            </a:r>
            <a:endParaRPr lang="en"/>
          </a:p>
        </p:txBody>
      </p:sp>
      <p:cxnSp>
        <p:nvCxnSpPr>
          <p:cNvPr id="554" name="Google Shape;554;p44"/>
          <p:cNvCxnSpPr/>
          <p:nvPr/>
        </p:nvCxnSpPr>
        <p:spPr>
          <a:xfrm rot="10800000">
            <a:off x="962733" y="1690733"/>
            <a:ext cx="1028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AB99B9B-BA44-B8B7-DB7B-DD3F7E46B95D}"/>
              </a:ext>
            </a:extLst>
          </p:cNvPr>
          <p:cNvSpPr/>
          <p:nvPr/>
        </p:nvSpPr>
        <p:spPr>
          <a:xfrm>
            <a:off x="6048" y="1675190"/>
            <a:ext cx="12204094" cy="5176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C024AE-7B55-7CED-A97A-D5C775599A21}"/>
              </a:ext>
            </a:extLst>
          </p:cNvPr>
          <p:cNvSpPr/>
          <p:nvPr/>
        </p:nvSpPr>
        <p:spPr>
          <a:xfrm>
            <a:off x="0" y="1626809"/>
            <a:ext cx="12204094" cy="943427"/>
          </a:xfrm>
          <a:prstGeom prst="rect">
            <a:avLst/>
          </a:prstGeom>
          <a:solidFill>
            <a:srgbClr val="78B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43ECFC-E103-3044-6A35-2805B7677065}"/>
              </a:ext>
            </a:extLst>
          </p:cNvPr>
          <p:cNvSpPr/>
          <p:nvPr/>
        </p:nvSpPr>
        <p:spPr>
          <a:xfrm>
            <a:off x="1215571" y="2969381"/>
            <a:ext cx="9446380" cy="2479523"/>
          </a:xfrm>
          <a:prstGeom prst="rect">
            <a:avLst/>
          </a:prstGeom>
          <a:solidFill>
            <a:srgbClr val="78B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3C8F5-C26F-15C2-F56F-5155CD1EDB3B}"/>
              </a:ext>
            </a:extLst>
          </p:cNvPr>
          <p:cNvSpPr/>
          <p:nvPr/>
        </p:nvSpPr>
        <p:spPr>
          <a:xfrm>
            <a:off x="2122713" y="3428999"/>
            <a:ext cx="7511143" cy="6168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1EAE-C87D-8219-9925-B796CF5503EA}"/>
              </a:ext>
            </a:extLst>
          </p:cNvPr>
          <p:cNvSpPr/>
          <p:nvPr/>
        </p:nvSpPr>
        <p:spPr>
          <a:xfrm>
            <a:off x="2122712" y="4529664"/>
            <a:ext cx="7511144" cy="580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1533E7-6AF0-B729-421F-6B44477408B4}"/>
              </a:ext>
            </a:extLst>
          </p:cNvPr>
          <p:cNvSpPr txBox="1"/>
          <p:nvPr/>
        </p:nvSpPr>
        <p:spPr>
          <a:xfrm>
            <a:off x="157237" y="1747762"/>
            <a:ext cx="392853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cs typeface="Arial"/>
              </a:rPr>
              <a:t>IT DESK LOG-IN</a:t>
            </a:r>
            <a:endParaRPr lang="en-US" sz="4000" b="1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17F2A9-45AC-4FE8-E014-0D8008A8DBE8}"/>
              </a:ext>
            </a:extLst>
          </p:cNvPr>
          <p:cNvSpPr txBox="1"/>
          <p:nvPr/>
        </p:nvSpPr>
        <p:spPr>
          <a:xfrm>
            <a:off x="2013857" y="309033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/>
                <a:cs typeface="Arial"/>
              </a:rPr>
              <a:t>Username: </a:t>
            </a:r>
            <a:endParaRPr lang="en-US" sz="2000"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1B8C0-13D4-FFCF-B08B-0B0427C243E6}"/>
              </a:ext>
            </a:extLst>
          </p:cNvPr>
          <p:cNvSpPr txBox="1"/>
          <p:nvPr/>
        </p:nvSpPr>
        <p:spPr>
          <a:xfrm>
            <a:off x="2068285" y="420309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/>
                <a:cs typeface="Arial"/>
              </a:rPr>
              <a:t>Password: </a:t>
            </a:r>
            <a:endParaRPr lang="en-US" sz="2000"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6AD523-ABAB-8819-A84D-862D288169BC}"/>
              </a:ext>
            </a:extLst>
          </p:cNvPr>
          <p:cNvSpPr txBox="1"/>
          <p:nvPr/>
        </p:nvSpPr>
        <p:spPr>
          <a:xfrm>
            <a:off x="2074331" y="5104190"/>
            <a:ext cx="21868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Calibri"/>
                <a:cs typeface="Arial"/>
              </a:rPr>
              <a:t>Forgot Password?</a:t>
            </a:r>
            <a:endParaRPr lang="en-US" sz="1600" dirty="0">
              <a:solidFill>
                <a:srgbClr val="002060"/>
              </a:solidFill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C2BBE-8677-C82A-DB48-75A36AEAF0A2}"/>
              </a:ext>
            </a:extLst>
          </p:cNvPr>
          <p:cNvSpPr txBox="1"/>
          <p:nvPr/>
        </p:nvSpPr>
        <p:spPr>
          <a:xfrm>
            <a:off x="7613950" y="5110238"/>
            <a:ext cx="403739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Calibri"/>
                <a:cs typeface="Arial"/>
              </a:rPr>
              <a:t>Don't have an account? </a:t>
            </a:r>
            <a:endParaRPr lang="en-US" sz="1600" dirty="0">
              <a:solidFill>
                <a:srgbClr val="00206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1235325"/>
      </p:ext>
    </p:extLst>
  </p:cSld>
  <p:clrMapOvr>
    <a:masterClrMapping/>
  </p:clrMapOvr>
</p:sld>
</file>

<file path=ppt/theme/theme1.xml><?xml version="1.0" encoding="utf-8"?>
<a:theme xmlns:a="http://schemas.openxmlformats.org/drawingml/2006/main" name="2023 Business Bucket List by Slidesgo">
  <a:themeElements>
    <a:clrScheme name="Simple Light">
      <a:dk1>
        <a:srgbClr val="000000"/>
      </a:dk1>
      <a:lt1>
        <a:srgbClr val="FFFFFF"/>
      </a:lt1>
      <a:dk2>
        <a:srgbClr val="F4EDDA"/>
      </a:dk2>
      <a:lt2>
        <a:srgbClr val="F5E8C4"/>
      </a:lt2>
      <a:accent1>
        <a:srgbClr val="D3C5A3"/>
      </a:accent1>
      <a:accent2>
        <a:srgbClr val="B1AFE2"/>
      </a:accent2>
      <a:accent3>
        <a:srgbClr val="8E88BE"/>
      </a:accent3>
      <a:accent4>
        <a:srgbClr val="676494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2023 Business Bucket List by Slidesgo</vt:lpstr>
      <vt:lpstr>SE361- Sprint #0 Review</vt:lpstr>
      <vt:lpstr>01</vt:lpstr>
      <vt:lpstr>Team Basics</vt:lpstr>
      <vt:lpstr>Team Basics</vt:lpstr>
      <vt:lpstr>Scrum User Stories</vt:lpstr>
      <vt:lpstr>Rough GUI Frontend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36</cp:revision>
  <dcterms:created xsi:type="dcterms:W3CDTF">2023-01-25T18:15:33Z</dcterms:created>
  <dcterms:modified xsi:type="dcterms:W3CDTF">2023-01-30T17:58:12Z</dcterms:modified>
</cp:coreProperties>
</file>